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5"/>
    <p:sldMasterId id="214748368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Lst>
  <p:sldSz cy="5143500" cx="9144000"/>
  <p:notesSz cx="6858000" cy="9144000"/>
  <p:embeddedFontLst>
    <p:embeddedFont>
      <p:font typeface="Dosis"/>
      <p:regular r:id="rId19"/>
      <p:bold r:id="rId20"/>
    </p:embeddedFont>
    <p:embeddedFont>
      <p:font typeface="Roboto"/>
      <p:regular r:id="rId21"/>
      <p:bold r:id="rId22"/>
      <p:italic r:id="rId23"/>
      <p:boldItalic r:id="rId24"/>
    </p:embeddedFont>
    <p:embeddedFont>
      <p:font typeface="Oswald SemiBold"/>
      <p:regular r:id="rId25"/>
      <p:bold r:id="rId26"/>
    </p:embeddedFont>
    <p:embeddedFont>
      <p:font typeface="Dosis ExtraLight"/>
      <p:regular r:id="rId27"/>
      <p:bold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889DAC0-D11C-474E-A38E-0A7087463EC2}">
  <a:tblStyle styleId="{5889DAC0-D11C-474E-A38E-0A7087463EC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7E90B441-A9AF-4A25-89A9-A989CC08A948}"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Dosis-bold.fntdata"/><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font" Target="fonts/OswaldSemiBold-bold.fntdata"/><Relationship Id="rId25" Type="http://schemas.openxmlformats.org/officeDocument/2006/relationships/font" Target="fonts/OswaldSemiBold-regular.fntdata"/><Relationship Id="rId28" Type="http://schemas.openxmlformats.org/officeDocument/2006/relationships/font" Target="fonts/DosisExtraLight-bold.fntdata"/><Relationship Id="rId27" Type="http://schemas.openxmlformats.org/officeDocument/2006/relationships/font" Target="fonts/DosisExtraLight-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font" Target="fonts/Dosis-regular.fntdata"/><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jpg>
</file>

<file path=ppt/media/image23.jpg>
</file>

<file path=ppt/media/image24.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b77afb4c82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b77afb4c82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arenR"/>
            </a:pPr>
            <a:r>
              <a:rPr lang="en"/>
              <a:t>Intro</a:t>
            </a:r>
            <a:endParaRPr/>
          </a:p>
          <a:p>
            <a:pPr indent="-298450" lvl="1" marL="914400" rtl="0" algn="l">
              <a:spcBef>
                <a:spcPts val="0"/>
              </a:spcBef>
              <a:spcAft>
                <a:spcPts val="0"/>
              </a:spcAft>
              <a:buSzPts val="1100"/>
              <a:buAutoNum type="alphaLcParenR"/>
            </a:pPr>
            <a:r>
              <a:rPr lang="en"/>
              <a:t>Example user and how competitors don’t meet their needs</a:t>
            </a:r>
            <a:endParaRPr/>
          </a:p>
          <a:p>
            <a:pPr indent="-298450" lvl="0" marL="457200" rtl="0" algn="l">
              <a:spcBef>
                <a:spcPts val="0"/>
              </a:spcBef>
              <a:spcAft>
                <a:spcPts val="0"/>
              </a:spcAft>
              <a:buSzPts val="1100"/>
              <a:buAutoNum type="arabicParenR"/>
            </a:pPr>
            <a:r>
              <a:rPr lang="en"/>
              <a:t>Functional Block Diagrams</a:t>
            </a:r>
            <a:endParaRPr/>
          </a:p>
          <a:p>
            <a:pPr indent="-298450" lvl="1" marL="914400" rtl="0" algn="l">
              <a:spcBef>
                <a:spcPts val="0"/>
              </a:spcBef>
              <a:spcAft>
                <a:spcPts val="0"/>
              </a:spcAft>
              <a:buSzPts val="1100"/>
              <a:buAutoNum type="alphaLcParenR"/>
            </a:pPr>
            <a:r>
              <a:rPr lang="en"/>
              <a:t>System</a:t>
            </a:r>
            <a:endParaRPr/>
          </a:p>
          <a:p>
            <a:pPr indent="-298450" lvl="1" marL="914400" rtl="0" algn="l">
              <a:spcBef>
                <a:spcPts val="0"/>
              </a:spcBef>
              <a:spcAft>
                <a:spcPts val="0"/>
              </a:spcAft>
              <a:buSzPts val="1100"/>
              <a:buAutoNum type="alphaLcParenR"/>
            </a:pPr>
            <a:r>
              <a:rPr lang="en"/>
              <a:t>User Flow</a:t>
            </a:r>
            <a:endParaRPr/>
          </a:p>
          <a:p>
            <a:pPr indent="-298450" lvl="0" marL="457200" rtl="0" algn="l">
              <a:spcBef>
                <a:spcPts val="0"/>
              </a:spcBef>
              <a:spcAft>
                <a:spcPts val="0"/>
              </a:spcAft>
              <a:buSzPts val="1100"/>
              <a:buAutoNum type="arabicParenR"/>
            </a:pPr>
            <a:r>
              <a:rPr lang="en"/>
              <a:t>Subsystems</a:t>
            </a:r>
            <a:endParaRPr/>
          </a:p>
          <a:p>
            <a:pPr indent="-298450" lvl="1" marL="914400" rtl="0" algn="l">
              <a:spcBef>
                <a:spcPts val="0"/>
              </a:spcBef>
              <a:spcAft>
                <a:spcPts val="0"/>
              </a:spcAft>
              <a:buSzPts val="1100"/>
              <a:buAutoNum type="alphaLcParenR"/>
            </a:pPr>
            <a:r>
              <a:rPr lang="en"/>
              <a:t>Designing a User Interface</a:t>
            </a:r>
            <a:endParaRPr/>
          </a:p>
          <a:p>
            <a:pPr indent="-298450" lvl="2" marL="1371600" rtl="0" algn="l">
              <a:spcBef>
                <a:spcPts val="0"/>
              </a:spcBef>
              <a:spcAft>
                <a:spcPts val="0"/>
              </a:spcAft>
              <a:buSzPts val="1100"/>
              <a:buAutoNum type="romanLcParenR"/>
            </a:pPr>
            <a:r>
              <a:rPr lang="en"/>
              <a:t>Website</a:t>
            </a:r>
            <a:endParaRPr/>
          </a:p>
          <a:p>
            <a:pPr indent="-298450" lvl="2" marL="1371600" rtl="0" algn="l">
              <a:spcBef>
                <a:spcPts val="0"/>
              </a:spcBef>
              <a:spcAft>
                <a:spcPts val="0"/>
              </a:spcAft>
              <a:buSzPts val="1100"/>
              <a:buAutoNum type="romanLcParenR"/>
            </a:pPr>
            <a:r>
              <a:rPr lang="en"/>
              <a:t>Peripherals </a:t>
            </a:r>
            <a:endParaRPr/>
          </a:p>
          <a:p>
            <a:pPr indent="-298450" lvl="1" marL="914400" rtl="0" algn="l">
              <a:spcBef>
                <a:spcPts val="0"/>
              </a:spcBef>
              <a:spcAft>
                <a:spcPts val="0"/>
              </a:spcAft>
              <a:buSzPts val="1100"/>
              <a:buAutoNum type="alphaLcParenR"/>
            </a:pPr>
            <a:r>
              <a:rPr lang="en"/>
              <a:t>Implementation with User Interface</a:t>
            </a:r>
            <a:endParaRPr/>
          </a:p>
          <a:p>
            <a:pPr indent="-298450" lvl="2" marL="1371600" rtl="0" algn="l">
              <a:spcBef>
                <a:spcPts val="0"/>
              </a:spcBef>
              <a:spcAft>
                <a:spcPts val="0"/>
              </a:spcAft>
              <a:buSzPts val="1100"/>
              <a:buAutoNum type="romanLcParenR"/>
            </a:pPr>
            <a:r>
              <a:rPr lang="en"/>
              <a:t>Integration (command library)</a:t>
            </a:r>
            <a:endParaRPr/>
          </a:p>
          <a:p>
            <a:pPr indent="-298450" lvl="2" marL="1371600" rtl="0" algn="l">
              <a:spcBef>
                <a:spcPts val="0"/>
              </a:spcBef>
              <a:spcAft>
                <a:spcPts val="0"/>
              </a:spcAft>
              <a:buSzPts val="1100"/>
              <a:buAutoNum type="romanLcParenR"/>
            </a:pPr>
            <a:r>
              <a:rPr lang="en"/>
              <a:t>Communication</a:t>
            </a:r>
            <a:endParaRPr/>
          </a:p>
          <a:p>
            <a:pPr indent="-298450" lvl="2" marL="1371600" rtl="0" algn="l">
              <a:spcBef>
                <a:spcPts val="0"/>
              </a:spcBef>
              <a:spcAft>
                <a:spcPts val="0"/>
              </a:spcAft>
              <a:buSzPts val="1100"/>
              <a:buAutoNum type="romanLcParenR"/>
            </a:pPr>
            <a:r>
              <a:rPr lang="en">
                <a:solidFill>
                  <a:schemeClr val="dk1"/>
                </a:solidFill>
              </a:rPr>
              <a:t>Microcontroller change </a:t>
            </a:r>
            <a:endParaRPr/>
          </a:p>
          <a:p>
            <a:pPr indent="-298450" lvl="1" marL="914400" rtl="0" algn="l">
              <a:spcBef>
                <a:spcPts val="0"/>
              </a:spcBef>
              <a:spcAft>
                <a:spcPts val="0"/>
              </a:spcAft>
              <a:buSzPts val="1100"/>
              <a:buAutoNum type="alphaLcParenR"/>
            </a:pPr>
            <a:r>
              <a:rPr lang="en"/>
              <a:t>Functionality while systems running</a:t>
            </a:r>
            <a:endParaRPr/>
          </a:p>
          <a:p>
            <a:pPr indent="-298450" lvl="2" marL="1371600" rtl="0" algn="l">
              <a:spcBef>
                <a:spcPts val="0"/>
              </a:spcBef>
              <a:spcAft>
                <a:spcPts val="0"/>
              </a:spcAft>
              <a:buSzPts val="1100"/>
              <a:buAutoNum type="romanLcParenR"/>
            </a:pPr>
            <a:r>
              <a:rPr lang="en"/>
              <a:t>Embedded</a:t>
            </a:r>
            <a:endParaRPr/>
          </a:p>
          <a:p>
            <a:pPr indent="-298450" lvl="2" marL="1371600" rtl="0" algn="l">
              <a:spcBef>
                <a:spcPts val="0"/>
              </a:spcBef>
              <a:spcAft>
                <a:spcPts val="0"/>
              </a:spcAft>
              <a:buSzPts val="1100"/>
              <a:buAutoNum type="romanLcParenR"/>
            </a:pPr>
            <a:r>
              <a:rPr lang="en"/>
              <a:t>PCB</a:t>
            </a:r>
            <a:endParaRPr/>
          </a:p>
          <a:p>
            <a:pPr indent="-298450" lvl="2" marL="1371600" rtl="0" algn="l">
              <a:spcBef>
                <a:spcPts val="0"/>
              </a:spcBef>
              <a:spcAft>
                <a:spcPts val="0"/>
              </a:spcAft>
              <a:buSzPts val="1100"/>
              <a:buAutoNum type="romanLcParenR"/>
            </a:pPr>
            <a:r>
              <a:rPr lang="en"/>
              <a:t>Power </a:t>
            </a:r>
            <a:endParaRPr/>
          </a:p>
          <a:p>
            <a:pPr indent="-298450" lvl="2" marL="1371600" rtl="0" algn="l">
              <a:spcBef>
                <a:spcPts val="0"/>
              </a:spcBef>
              <a:spcAft>
                <a:spcPts val="0"/>
              </a:spcAft>
              <a:buSzPts val="1100"/>
              <a:buAutoNum type="romanLcParenR"/>
            </a:pPr>
            <a:r>
              <a:rPr lang="en"/>
              <a:t>Enclosure</a:t>
            </a:r>
            <a:endParaRPr/>
          </a:p>
          <a:p>
            <a:pPr indent="-298450" lvl="0" marL="457200" rtl="0" algn="l">
              <a:spcBef>
                <a:spcPts val="0"/>
              </a:spcBef>
              <a:spcAft>
                <a:spcPts val="0"/>
              </a:spcAft>
              <a:buSzPts val="1100"/>
              <a:buAutoNum type="arabicParenR"/>
            </a:pPr>
            <a:r>
              <a:rPr lang="en"/>
              <a:t>Conclusion</a:t>
            </a:r>
            <a:endParaRPr/>
          </a:p>
          <a:p>
            <a:pPr indent="-298450" lvl="1" marL="914400" rtl="0" algn="l">
              <a:spcBef>
                <a:spcPts val="0"/>
              </a:spcBef>
              <a:spcAft>
                <a:spcPts val="0"/>
              </a:spcAft>
              <a:buSzPts val="1100"/>
              <a:buAutoNum type="alphaLcParenR"/>
            </a:pPr>
            <a:r>
              <a:rPr lang="en"/>
              <a:t>“That’s why Shannon chooses protocontrol”</a:t>
            </a:r>
            <a:endParaRPr/>
          </a:p>
          <a:p>
            <a:pPr indent="-298450" lvl="0" marL="457200" rtl="0" algn="l">
              <a:spcBef>
                <a:spcPts val="0"/>
              </a:spcBef>
              <a:spcAft>
                <a:spcPts val="0"/>
              </a:spcAft>
              <a:buSzPts val="1100"/>
              <a:buAutoNum type="arabicParenR"/>
            </a:pPr>
            <a:r>
              <a:rPr lang="en"/>
              <a:t>Demo Day Plans</a:t>
            </a:r>
            <a:endParaRPr/>
          </a:p>
          <a:p>
            <a:pPr indent="-298450" lvl="0" marL="457200" rtl="0" algn="l">
              <a:spcBef>
                <a:spcPts val="0"/>
              </a:spcBef>
              <a:spcAft>
                <a:spcPts val="0"/>
              </a:spcAft>
              <a:buSzPts val="1100"/>
              <a:buAutoNum type="arabicParenR"/>
            </a:pPr>
            <a:r>
              <a:rPr lang="en"/>
              <a:t>Demo</a:t>
            </a:r>
            <a:endParaRPr/>
          </a:p>
          <a:p>
            <a:pPr indent="-298450" lvl="0" marL="457200" rtl="0" algn="l">
              <a:spcBef>
                <a:spcPts val="0"/>
              </a:spcBef>
              <a:spcAft>
                <a:spcPts val="0"/>
              </a:spcAft>
              <a:buSzPts val="1100"/>
              <a:buAutoNum type="arabicParenR"/>
            </a:pPr>
            <a:r>
              <a:rPr lang="en"/>
              <a:t>Questions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2bb5f40f70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2bb5f40f70d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b77afb4c82_0_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2b77afb4c82_0_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b77afb4c82_0_36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2b77afb4c82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a:solidFill>
                  <a:srgbClr val="343764"/>
                </a:solidFill>
                <a:latin typeface="Roboto"/>
                <a:ea typeface="Roboto"/>
                <a:cs typeface="Roboto"/>
                <a:sym typeface="Roboto"/>
              </a:rPr>
              <a:t>Protocontrol allows engineers and hobbyists to execute their vision for a user interface panel with a start-to-finish user interface development experience</a:t>
            </a:r>
            <a:endParaRPr sz="1300">
              <a:solidFill>
                <a:srgbClr val="343764"/>
              </a:solidFill>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sz="1300">
              <a:solidFill>
                <a:srgbClr val="343764"/>
              </a:solidFill>
              <a:latin typeface="Roboto"/>
              <a:ea typeface="Roboto"/>
              <a:cs typeface="Roboto"/>
              <a:sym typeface="Roboto"/>
            </a:endParaRPr>
          </a:p>
          <a:p>
            <a:pPr indent="0" lvl="0" marL="0" rtl="0" algn="l">
              <a:lnSpc>
                <a:spcPct val="115000"/>
              </a:lnSpc>
              <a:spcBef>
                <a:spcPts val="1200"/>
              </a:spcBef>
              <a:spcAft>
                <a:spcPts val="1200"/>
              </a:spcAft>
              <a:buClr>
                <a:schemeClr val="dk1"/>
              </a:buClr>
              <a:buSzPts val="1100"/>
              <a:buFont typeface="Arial"/>
              <a:buNone/>
            </a:pPr>
            <a:r>
              <a:rPr b="1" lang="en" sz="1300">
                <a:solidFill>
                  <a:srgbClr val="343764"/>
                </a:solidFill>
                <a:latin typeface="Roboto"/>
                <a:ea typeface="Roboto"/>
                <a:cs typeface="Roboto"/>
                <a:sym typeface="Roboto"/>
              </a:rPr>
              <a:t>Bring the audience to the same place as us before diving into details, set the tone, differentiate ourselves from other projects </a:t>
            </a:r>
            <a:endParaRPr b="1" sz="1300">
              <a:solidFill>
                <a:srgbClr val="343764"/>
              </a:solidFill>
              <a:latin typeface="Roboto"/>
              <a:ea typeface="Roboto"/>
              <a:cs typeface="Roboto"/>
              <a:sym typeface="Roboto"/>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b77afb4c82_0_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2b77afb4c82_0_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Meet Julia. Julia represents our hobbyist market. Julia is in 10th grade. She has some experience with simple block coding but wants to branch out with some personal projects. Unlike Shannon, her critical constraint isn’t time. She needs something that can manage complexity without having a high barrier to entry.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b77afb4c82_0_5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b77afb4c82_0_5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b78994225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2b78994225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Mention that we are on track except for receiving purchase order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bb5a61636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bb5a61636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final ‘OK’ indicates that pcf8574.begin(0x20) has successfully completed</a:t>
            </a:r>
            <a:endParaRPr/>
          </a:p>
          <a:p>
            <a:pPr indent="0" lvl="0" marL="0" rtl="0" algn="l">
              <a:spcBef>
                <a:spcPts val="0"/>
              </a:spcBef>
              <a:spcAft>
                <a:spcPts val="0"/>
              </a:spcAft>
              <a:buNone/>
            </a:pPr>
            <a:r>
              <a:rPr lang="en"/>
              <a:t>The fact that Keypad doesn’t have a ground might be a problem?</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bb5f40f70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2bb5f40f70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bb5f40f70d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2bb5f40f70d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bb5f40f70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2bb5f40f70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solidFill>
          <a:srgbClr val="222222"/>
        </a:solidFill>
      </p:bgPr>
    </p:bg>
    <p:spTree>
      <p:nvGrpSpPr>
        <p:cNvPr id="54" name="Shape 54"/>
        <p:cNvGrpSpPr/>
        <p:nvPr/>
      </p:nvGrpSpPr>
      <p:grpSpPr>
        <a:xfrm>
          <a:off x="0" y="0"/>
          <a:ext cx="0" cy="0"/>
          <a:chOff x="0" y="0"/>
          <a:chExt cx="0" cy="0"/>
        </a:xfrm>
      </p:grpSpPr>
      <p:sp>
        <p:nvSpPr>
          <p:cNvPr id="55" name="Google Shape;55;p14"/>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4"/>
          <p:cNvSpPr/>
          <p:nvPr/>
        </p:nvSpPr>
        <p:spPr>
          <a:xfrm>
            <a:off x="5086350" y="-38100"/>
            <a:ext cx="4114800" cy="5219700"/>
          </a:xfrm>
          <a:custGeom>
            <a:rect b="b" l="l" r="r" t="t"/>
            <a:pathLst>
              <a:path extrusionOk="0" h="208788" w="164592">
                <a:moveTo>
                  <a:pt x="0" y="1524"/>
                </a:moveTo>
                <a:lnTo>
                  <a:pt x="107442" y="208788"/>
                </a:lnTo>
                <a:lnTo>
                  <a:pt x="164592" y="208788"/>
                </a:lnTo>
                <a:lnTo>
                  <a:pt x="164592" y="0"/>
                </a:lnTo>
                <a:close/>
              </a:path>
            </a:pathLst>
          </a:custGeom>
          <a:solidFill>
            <a:schemeClr val="accent1"/>
          </a:solidFill>
          <a:ln>
            <a:noFill/>
          </a:ln>
        </p:spPr>
      </p:sp>
      <p:sp>
        <p:nvSpPr>
          <p:cNvPr id="57" name="Google Shape;57;p14"/>
          <p:cNvSpPr/>
          <p:nvPr/>
        </p:nvSpPr>
        <p:spPr>
          <a:xfrm flipH="1">
            <a:off x="-418950" y="4394400"/>
            <a:ext cx="8172300" cy="749100"/>
          </a:xfrm>
          <a:prstGeom prst="parallelogram">
            <a:avLst>
              <a:gd fmla="val 51542" name="adj"/>
            </a:avLst>
          </a:prstGeom>
          <a:solidFill>
            <a:srgbClr val="FFFFFF">
              <a:alpha val="17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58" name="Google Shape;58;p14"/>
          <p:cNvSpPr/>
          <p:nvPr/>
        </p:nvSpPr>
        <p:spPr>
          <a:xfrm flipH="1">
            <a:off x="1187225" y="3724500"/>
            <a:ext cx="8369700" cy="669900"/>
          </a:xfrm>
          <a:prstGeom prst="parallelogram">
            <a:avLst>
              <a:gd fmla="val 5154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4"/>
          <p:cNvSpPr txBox="1"/>
          <p:nvPr>
            <p:ph type="ctrTitle"/>
          </p:nvPr>
        </p:nvSpPr>
        <p:spPr>
          <a:xfrm>
            <a:off x="1172400" y="1868375"/>
            <a:ext cx="6799200" cy="16755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2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
    <p:spTree>
      <p:nvGrpSpPr>
        <p:cNvPr id="60" name="Shape 60"/>
        <p:cNvGrpSpPr/>
        <p:nvPr/>
      </p:nvGrpSpPr>
      <p:grpSpPr>
        <a:xfrm>
          <a:off x="0" y="0"/>
          <a:ext cx="0" cy="0"/>
          <a:chOff x="0" y="0"/>
          <a:chExt cx="0" cy="0"/>
        </a:xfrm>
      </p:grpSpPr>
      <p:sp>
        <p:nvSpPr>
          <p:cNvPr id="61" name="Google Shape;61;p15"/>
          <p:cNvSpPr txBox="1"/>
          <p:nvPr>
            <p:ph type="title"/>
          </p:nvPr>
        </p:nvSpPr>
        <p:spPr>
          <a:xfrm>
            <a:off x="1104900" y="276075"/>
            <a:ext cx="6724500" cy="749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atin typeface="Roboto"/>
                <a:ea typeface="Roboto"/>
                <a:cs typeface="Roboto"/>
                <a:sym typeface="Roboto"/>
              </a:defRPr>
            </a:lvl1pPr>
            <a:lvl2pPr lvl="1" rtl="0">
              <a:spcBef>
                <a:spcPts val="0"/>
              </a:spcBef>
              <a:spcAft>
                <a:spcPts val="0"/>
              </a:spcAft>
              <a:buSzPts val="2400"/>
              <a:buNone/>
              <a:defRPr>
                <a:latin typeface="Roboto"/>
                <a:ea typeface="Roboto"/>
                <a:cs typeface="Roboto"/>
                <a:sym typeface="Roboto"/>
              </a:defRPr>
            </a:lvl2pPr>
            <a:lvl3pPr lvl="2" rtl="0">
              <a:spcBef>
                <a:spcPts val="0"/>
              </a:spcBef>
              <a:spcAft>
                <a:spcPts val="0"/>
              </a:spcAft>
              <a:buSzPts val="2400"/>
              <a:buNone/>
              <a:defRPr>
                <a:latin typeface="Roboto"/>
                <a:ea typeface="Roboto"/>
                <a:cs typeface="Roboto"/>
                <a:sym typeface="Roboto"/>
              </a:defRPr>
            </a:lvl3pPr>
            <a:lvl4pPr lvl="3" rtl="0">
              <a:spcBef>
                <a:spcPts val="0"/>
              </a:spcBef>
              <a:spcAft>
                <a:spcPts val="0"/>
              </a:spcAft>
              <a:buSzPts val="2400"/>
              <a:buNone/>
              <a:defRPr>
                <a:latin typeface="Roboto"/>
                <a:ea typeface="Roboto"/>
                <a:cs typeface="Roboto"/>
                <a:sym typeface="Roboto"/>
              </a:defRPr>
            </a:lvl4pPr>
            <a:lvl5pPr lvl="4" rtl="0">
              <a:spcBef>
                <a:spcPts val="0"/>
              </a:spcBef>
              <a:spcAft>
                <a:spcPts val="0"/>
              </a:spcAft>
              <a:buSzPts val="2400"/>
              <a:buNone/>
              <a:defRPr>
                <a:latin typeface="Roboto"/>
                <a:ea typeface="Roboto"/>
                <a:cs typeface="Roboto"/>
                <a:sym typeface="Roboto"/>
              </a:defRPr>
            </a:lvl5pPr>
            <a:lvl6pPr lvl="5" rtl="0">
              <a:spcBef>
                <a:spcPts val="0"/>
              </a:spcBef>
              <a:spcAft>
                <a:spcPts val="0"/>
              </a:spcAft>
              <a:buSzPts val="2400"/>
              <a:buNone/>
              <a:defRPr>
                <a:latin typeface="Roboto"/>
                <a:ea typeface="Roboto"/>
                <a:cs typeface="Roboto"/>
                <a:sym typeface="Roboto"/>
              </a:defRPr>
            </a:lvl6pPr>
            <a:lvl7pPr lvl="6" rtl="0">
              <a:spcBef>
                <a:spcPts val="0"/>
              </a:spcBef>
              <a:spcAft>
                <a:spcPts val="0"/>
              </a:spcAft>
              <a:buSzPts val="2400"/>
              <a:buNone/>
              <a:defRPr>
                <a:latin typeface="Roboto"/>
                <a:ea typeface="Roboto"/>
                <a:cs typeface="Roboto"/>
                <a:sym typeface="Roboto"/>
              </a:defRPr>
            </a:lvl7pPr>
            <a:lvl8pPr lvl="7" rtl="0">
              <a:spcBef>
                <a:spcPts val="0"/>
              </a:spcBef>
              <a:spcAft>
                <a:spcPts val="0"/>
              </a:spcAft>
              <a:buSzPts val="2400"/>
              <a:buNone/>
              <a:defRPr>
                <a:latin typeface="Roboto"/>
                <a:ea typeface="Roboto"/>
                <a:cs typeface="Roboto"/>
                <a:sym typeface="Roboto"/>
              </a:defRPr>
            </a:lvl8pPr>
            <a:lvl9pPr lvl="8" rtl="0">
              <a:spcBef>
                <a:spcPts val="0"/>
              </a:spcBef>
              <a:spcAft>
                <a:spcPts val="0"/>
              </a:spcAft>
              <a:buSzPts val="2400"/>
              <a:buNone/>
              <a:defRPr>
                <a:latin typeface="Roboto"/>
                <a:ea typeface="Roboto"/>
                <a:cs typeface="Roboto"/>
                <a:sym typeface="Roboto"/>
              </a:defRPr>
            </a:lvl9pPr>
          </a:lstStyle>
          <a:p/>
        </p:txBody>
      </p:sp>
      <p:sp>
        <p:nvSpPr>
          <p:cNvPr id="62" name="Google Shape;62;p15"/>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grpSp>
        <p:nvGrpSpPr>
          <p:cNvPr id="63" name="Google Shape;63;p15"/>
          <p:cNvGrpSpPr/>
          <p:nvPr/>
        </p:nvGrpSpPr>
        <p:grpSpPr>
          <a:xfrm>
            <a:off x="1526678" y="2220366"/>
            <a:ext cx="6090715" cy="702675"/>
            <a:chOff x="3571" y="2240822"/>
            <a:chExt cx="8120953" cy="936900"/>
          </a:xfrm>
        </p:grpSpPr>
        <p:sp>
          <p:nvSpPr>
            <p:cNvPr id="64" name="Google Shape;64;p15"/>
            <p:cNvSpPr/>
            <p:nvPr/>
          </p:nvSpPr>
          <p:spPr>
            <a:xfrm>
              <a:off x="3571" y="2240822"/>
              <a:ext cx="1561800" cy="936900"/>
            </a:xfrm>
            <a:prstGeom prst="roundRect">
              <a:avLst>
                <a:gd fmla="val 10000" name="adj"/>
              </a:avLst>
            </a:prstGeom>
            <a:solidFill>
              <a:srgbClr val="4372C3"/>
            </a:solidFill>
            <a:ln cap="flat" cmpd="sng" w="12700">
              <a:solidFill>
                <a:schemeClr val="lt1"/>
              </a:solidFill>
              <a:prstDash val="solid"/>
              <a:miter lim="800000"/>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65" name="Google Shape;65;p15"/>
            <p:cNvSpPr txBox="1"/>
            <p:nvPr/>
          </p:nvSpPr>
          <p:spPr>
            <a:xfrm>
              <a:off x="31015" y="2268266"/>
              <a:ext cx="1506900" cy="882000"/>
            </a:xfrm>
            <a:prstGeom prst="rect">
              <a:avLst/>
            </a:prstGeom>
            <a:solidFill>
              <a:schemeClr val="accent2"/>
            </a:solidFill>
            <a:ln>
              <a:noFill/>
            </a:ln>
          </p:spPr>
          <p:txBody>
            <a:bodyPr anchorCtr="0" anchor="ctr" bIns="114300" lIns="114300" spcFirstLastPara="1" rIns="114300" wrap="square" tIns="114300">
              <a:noAutofit/>
            </a:bodyPr>
            <a:lstStyle/>
            <a:p>
              <a:pPr indent="0" lvl="0" marL="0" marR="0" rtl="0" algn="ctr">
                <a:lnSpc>
                  <a:spcPct val="90000"/>
                </a:lnSpc>
                <a:spcBef>
                  <a:spcPts val="0"/>
                </a:spcBef>
                <a:spcAft>
                  <a:spcPts val="0"/>
                </a:spcAft>
                <a:buClr>
                  <a:schemeClr val="dk1"/>
                </a:buClr>
                <a:buSzPts val="3000"/>
                <a:buFont typeface="Calibri"/>
                <a:buNone/>
              </a:pPr>
              <a:r>
                <a:t/>
              </a:r>
              <a:endParaRPr b="0" i="0" sz="3000" u="none" cap="none" strike="noStrike">
                <a:solidFill>
                  <a:schemeClr val="lt1"/>
                </a:solidFill>
                <a:latin typeface="Calibri"/>
                <a:ea typeface="Calibri"/>
                <a:cs typeface="Calibri"/>
                <a:sym typeface="Calibri"/>
              </a:endParaRPr>
            </a:p>
          </p:txBody>
        </p:sp>
        <p:sp>
          <p:nvSpPr>
            <p:cNvPr id="66" name="Google Shape;66;p15"/>
            <p:cNvSpPr/>
            <p:nvPr/>
          </p:nvSpPr>
          <p:spPr>
            <a:xfrm>
              <a:off x="1721445" y="2515682"/>
              <a:ext cx="331200" cy="387300"/>
            </a:xfrm>
            <a:prstGeom prst="rightArrow">
              <a:avLst>
                <a:gd fmla="val 60000" name="adj1"/>
                <a:gd fmla="val 50000" name="adj2"/>
              </a:avLst>
            </a:prstGeom>
            <a:solidFill>
              <a:schemeClr val="accen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67" name="Google Shape;67;p15"/>
            <p:cNvSpPr txBox="1"/>
            <p:nvPr/>
          </p:nvSpPr>
          <p:spPr>
            <a:xfrm>
              <a:off x="1721445" y="2593142"/>
              <a:ext cx="231900" cy="232500"/>
            </a:xfrm>
            <a:prstGeom prst="rect">
              <a:avLst/>
            </a:prstGeom>
            <a:solidFill>
              <a:schemeClr val="accent1"/>
            </a:solid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200"/>
                <a:buFont typeface="Calibri"/>
                <a:buNone/>
              </a:pPr>
              <a:r>
                <a:t/>
              </a:r>
              <a:endParaRPr b="0" i="0" sz="1200" u="none" cap="none" strike="noStrike">
                <a:solidFill>
                  <a:schemeClr val="lt1"/>
                </a:solidFill>
                <a:latin typeface="Calibri"/>
                <a:ea typeface="Calibri"/>
                <a:cs typeface="Calibri"/>
                <a:sym typeface="Calibri"/>
              </a:endParaRPr>
            </a:p>
          </p:txBody>
        </p:sp>
        <p:sp>
          <p:nvSpPr>
            <p:cNvPr id="68" name="Google Shape;68;p15"/>
            <p:cNvSpPr/>
            <p:nvPr/>
          </p:nvSpPr>
          <p:spPr>
            <a:xfrm>
              <a:off x="2189956" y="2240822"/>
              <a:ext cx="1561800" cy="936900"/>
            </a:xfrm>
            <a:prstGeom prst="roundRect">
              <a:avLst>
                <a:gd fmla="val 10000" name="adj"/>
              </a:avLst>
            </a:prstGeom>
            <a:solidFill>
              <a:srgbClr val="4372C3"/>
            </a:solidFill>
            <a:ln cap="flat" cmpd="sng" w="12700">
              <a:solidFill>
                <a:schemeClr val="lt1"/>
              </a:solidFill>
              <a:prstDash val="solid"/>
              <a:miter lim="800000"/>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69" name="Google Shape;69;p15"/>
            <p:cNvSpPr txBox="1"/>
            <p:nvPr/>
          </p:nvSpPr>
          <p:spPr>
            <a:xfrm>
              <a:off x="2217400" y="2268266"/>
              <a:ext cx="1506900" cy="882000"/>
            </a:xfrm>
            <a:prstGeom prst="rect">
              <a:avLst/>
            </a:prstGeom>
            <a:solidFill>
              <a:schemeClr val="accent2"/>
            </a:solidFill>
            <a:ln>
              <a:noFill/>
            </a:ln>
          </p:spPr>
          <p:txBody>
            <a:bodyPr anchorCtr="0" anchor="ctr" bIns="114300" lIns="114300" spcFirstLastPara="1" rIns="114300" wrap="square" tIns="114300">
              <a:noAutofit/>
            </a:bodyPr>
            <a:lstStyle/>
            <a:p>
              <a:pPr indent="0" lvl="0" marL="0" marR="0" rtl="0" algn="ctr">
                <a:lnSpc>
                  <a:spcPct val="90000"/>
                </a:lnSpc>
                <a:spcBef>
                  <a:spcPts val="0"/>
                </a:spcBef>
                <a:spcAft>
                  <a:spcPts val="0"/>
                </a:spcAft>
                <a:buClr>
                  <a:schemeClr val="dk1"/>
                </a:buClr>
                <a:buSzPts val="3000"/>
                <a:buFont typeface="Calibri"/>
                <a:buNone/>
              </a:pPr>
              <a:r>
                <a:t/>
              </a:r>
              <a:endParaRPr b="0" i="0" sz="3000" u="none" cap="none" strike="noStrike">
                <a:solidFill>
                  <a:schemeClr val="lt1"/>
                </a:solidFill>
                <a:latin typeface="Calibri"/>
                <a:ea typeface="Calibri"/>
                <a:cs typeface="Calibri"/>
                <a:sym typeface="Calibri"/>
              </a:endParaRPr>
            </a:p>
          </p:txBody>
        </p:sp>
        <p:sp>
          <p:nvSpPr>
            <p:cNvPr id="70" name="Google Shape;70;p15"/>
            <p:cNvSpPr/>
            <p:nvPr/>
          </p:nvSpPr>
          <p:spPr>
            <a:xfrm>
              <a:off x="3907829" y="2515682"/>
              <a:ext cx="331200" cy="387300"/>
            </a:xfrm>
            <a:prstGeom prst="rightArrow">
              <a:avLst>
                <a:gd fmla="val 60000" name="adj1"/>
                <a:gd fmla="val 50000" name="adj2"/>
              </a:avLst>
            </a:prstGeom>
            <a:solidFill>
              <a:schemeClr val="accen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71" name="Google Shape;71;p15"/>
            <p:cNvSpPr txBox="1"/>
            <p:nvPr/>
          </p:nvSpPr>
          <p:spPr>
            <a:xfrm>
              <a:off x="3907829" y="2593142"/>
              <a:ext cx="231900" cy="232500"/>
            </a:xfrm>
            <a:prstGeom prst="rect">
              <a:avLst/>
            </a:prstGeom>
            <a:solidFill>
              <a:schemeClr val="accent1"/>
            </a:solid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200"/>
                <a:buFont typeface="Calibri"/>
                <a:buNone/>
              </a:pPr>
              <a:r>
                <a:t/>
              </a:r>
              <a:endParaRPr b="0" i="0" sz="1200" u="none" cap="none" strike="noStrike">
                <a:solidFill>
                  <a:schemeClr val="lt1"/>
                </a:solidFill>
                <a:latin typeface="Calibri"/>
                <a:ea typeface="Calibri"/>
                <a:cs typeface="Calibri"/>
                <a:sym typeface="Calibri"/>
              </a:endParaRPr>
            </a:p>
          </p:txBody>
        </p:sp>
        <p:sp>
          <p:nvSpPr>
            <p:cNvPr id="72" name="Google Shape;72;p15"/>
            <p:cNvSpPr/>
            <p:nvPr/>
          </p:nvSpPr>
          <p:spPr>
            <a:xfrm>
              <a:off x="4376340" y="2240822"/>
              <a:ext cx="1561800" cy="936900"/>
            </a:xfrm>
            <a:prstGeom prst="roundRect">
              <a:avLst>
                <a:gd fmla="val 10000" name="adj"/>
              </a:avLst>
            </a:prstGeom>
            <a:solidFill>
              <a:srgbClr val="4372C3"/>
            </a:solidFill>
            <a:ln cap="flat" cmpd="sng" w="12700">
              <a:solidFill>
                <a:schemeClr val="lt1"/>
              </a:solidFill>
              <a:prstDash val="solid"/>
              <a:miter lim="800000"/>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73" name="Google Shape;73;p15"/>
            <p:cNvSpPr txBox="1"/>
            <p:nvPr/>
          </p:nvSpPr>
          <p:spPr>
            <a:xfrm>
              <a:off x="4403784" y="2268266"/>
              <a:ext cx="1506900" cy="882000"/>
            </a:xfrm>
            <a:prstGeom prst="rect">
              <a:avLst/>
            </a:prstGeom>
            <a:solidFill>
              <a:schemeClr val="accent2"/>
            </a:solidFill>
            <a:ln>
              <a:noFill/>
            </a:ln>
          </p:spPr>
          <p:txBody>
            <a:bodyPr anchorCtr="0" anchor="ctr" bIns="114300" lIns="114300" spcFirstLastPara="1" rIns="114300" wrap="square" tIns="114300">
              <a:noAutofit/>
            </a:bodyPr>
            <a:lstStyle/>
            <a:p>
              <a:pPr indent="0" lvl="0" marL="0" marR="0" rtl="0" algn="ctr">
                <a:lnSpc>
                  <a:spcPct val="90000"/>
                </a:lnSpc>
                <a:spcBef>
                  <a:spcPts val="0"/>
                </a:spcBef>
                <a:spcAft>
                  <a:spcPts val="0"/>
                </a:spcAft>
                <a:buClr>
                  <a:schemeClr val="dk1"/>
                </a:buClr>
                <a:buSzPts val="3000"/>
                <a:buFont typeface="Calibri"/>
                <a:buNone/>
              </a:pPr>
              <a:r>
                <a:t/>
              </a:r>
              <a:endParaRPr b="0" i="0" sz="3000" u="none" cap="none" strike="noStrike">
                <a:solidFill>
                  <a:schemeClr val="lt1"/>
                </a:solidFill>
                <a:latin typeface="Calibri"/>
                <a:ea typeface="Calibri"/>
                <a:cs typeface="Calibri"/>
                <a:sym typeface="Calibri"/>
              </a:endParaRPr>
            </a:p>
          </p:txBody>
        </p:sp>
        <p:sp>
          <p:nvSpPr>
            <p:cNvPr id="74" name="Google Shape;74;p15"/>
            <p:cNvSpPr/>
            <p:nvPr/>
          </p:nvSpPr>
          <p:spPr>
            <a:xfrm>
              <a:off x="6094214" y="2515682"/>
              <a:ext cx="331200" cy="387300"/>
            </a:xfrm>
            <a:prstGeom prst="rightArrow">
              <a:avLst>
                <a:gd fmla="val 60000" name="adj1"/>
                <a:gd fmla="val 50000" name="adj2"/>
              </a:avLst>
            </a:prstGeom>
            <a:solidFill>
              <a:schemeClr val="accen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75" name="Google Shape;75;p15"/>
            <p:cNvSpPr txBox="1"/>
            <p:nvPr/>
          </p:nvSpPr>
          <p:spPr>
            <a:xfrm>
              <a:off x="6094214" y="2593142"/>
              <a:ext cx="231900" cy="232500"/>
            </a:xfrm>
            <a:prstGeom prst="rect">
              <a:avLst/>
            </a:prstGeom>
            <a:solidFill>
              <a:schemeClr val="accent1"/>
            </a:solid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200"/>
                <a:buFont typeface="Calibri"/>
                <a:buNone/>
              </a:pPr>
              <a:r>
                <a:t/>
              </a:r>
              <a:endParaRPr b="0" i="0" sz="1200" u="none" cap="none" strike="noStrike">
                <a:solidFill>
                  <a:schemeClr val="lt1"/>
                </a:solidFill>
                <a:latin typeface="Calibri"/>
                <a:ea typeface="Calibri"/>
                <a:cs typeface="Calibri"/>
                <a:sym typeface="Calibri"/>
              </a:endParaRPr>
            </a:p>
          </p:txBody>
        </p:sp>
        <p:sp>
          <p:nvSpPr>
            <p:cNvPr id="76" name="Google Shape;76;p15"/>
            <p:cNvSpPr/>
            <p:nvPr/>
          </p:nvSpPr>
          <p:spPr>
            <a:xfrm>
              <a:off x="6562724" y="2240822"/>
              <a:ext cx="1561800" cy="936900"/>
            </a:xfrm>
            <a:prstGeom prst="roundRect">
              <a:avLst>
                <a:gd fmla="val 10000" name="adj"/>
              </a:avLst>
            </a:prstGeom>
            <a:solidFill>
              <a:srgbClr val="4372C3"/>
            </a:solidFill>
            <a:ln cap="flat" cmpd="sng" w="12700">
              <a:solidFill>
                <a:schemeClr val="lt1"/>
              </a:solidFill>
              <a:prstDash val="solid"/>
              <a:miter lim="800000"/>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77" name="Google Shape;77;p15"/>
            <p:cNvSpPr txBox="1"/>
            <p:nvPr/>
          </p:nvSpPr>
          <p:spPr>
            <a:xfrm>
              <a:off x="6590168" y="2268266"/>
              <a:ext cx="1506900" cy="882000"/>
            </a:xfrm>
            <a:prstGeom prst="rect">
              <a:avLst/>
            </a:prstGeom>
            <a:solidFill>
              <a:schemeClr val="accent2"/>
            </a:solidFill>
            <a:ln>
              <a:noFill/>
            </a:ln>
          </p:spPr>
          <p:txBody>
            <a:bodyPr anchorCtr="0" anchor="ctr" bIns="114300" lIns="114300" spcFirstLastPara="1" rIns="114300" wrap="square" tIns="114300">
              <a:noAutofit/>
            </a:bodyPr>
            <a:lstStyle/>
            <a:p>
              <a:pPr indent="0" lvl="0" marL="0" marR="0" rtl="0" algn="ctr">
                <a:lnSpc>
                  <a:spcPct val="90000"/>
                </a:lnSpc>
                <a:spcBef>
                  <a:spcPts val="0"/>
                </a:spcBef>
                <a:spcAft>
                  <a:spcPts val="0"/>
                </a:spcAft>
                <a:buClr>
                  <a:schemeClr val="dk1"/>
                </a:buClr>
                <a:buSzPts val="3000"/>
                <a:buFont typeface="Calibri"/>
                <a:buNone/>
              </a:pPr>
              <a:r>
                <a:t/>
              </a:r>
              <a:endParaRPr b="0" i="0" sz="3000" u="none" cap="none" strike="noStrike">
                <a:solidFill>
                  <a:schemeClr val="lt1"/>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solidFill>
          <a:schemeClr val="accent1"/>
        </a:solidFill>
      </p:bgPr>
    </p:bg>
    <p:spTree>
      <p:nvGrpSpPr>
        <p:cNvPr id="78" name="Shape 78"/>
        <p:cNvGrpSpPr/>
        <p:nvPr/>
      </p:nvGrpSpPr>
      <p:grpSpPr>
        <a:xfrm>
          <a:off x="0" y="0"/>
          <a:ext cx="0" cy="0"/>
          <a:chOff x="0" y="0"/>
          <a:chExt cx="0" cy="0"/>
        </a:xfrm>
      </p:grpSpPr>
      <p:sp>
        <p:nvSpPr>
          <p:cNvPr id="79" name="Google Shape;79;p16"/>
          <p:cNvSpPr/>
          <p:nvPr/>
        </p:nvSpPr>
        <p:spPr>
          <a:xfrm>
            <a:off x="5086350" y="-38100"/>
            <a:ext cx="4114800" cy="5219700"/>
          </a:xfrm>
          <a:custGeom>
            <a:rect b="b" l="l" r="r" t="t"/>
            <a:pathLst>
              <a:path extrusionOk="0" h="208788" w="164592">
                <a:moveTo>
                  <a:pt x="0" y="1524"/>
                </a:moveTo>
                <a:lnTo>
                  <a:pt x="107442" y="208788"/>
                </a:lnTo>
                <a:lnTo>
                  <a:pt x="164592" y="208788"/>
                </a:lnTo>
                <a:lnTo>
                  <a:pt x="164592" y="0"/>
                </a:lnTo>
                <a:close/>
              </a:path>
            </a:pathLst>
          </a:custGeom>
          <a:solidFill>
            <a:srgbClr val="FFFFFF">
              <a:alpha val="17690"/>
            </a:srgbClr>
          </a:solidFill>
          <a:ln>
            <a:noFill/>
          </a:ln>
        </p:spPr>
      </p:sp>
      <p:sp>
        <p:nvSpPr>
          <p:cNvPr id="80" name="Google Shape;80;p16"/>
          <p:cNvSpPr/>
          <p:nvPr/>
        </p:nvSpPr>
        <p:spPr>
          <a:xfrm flipH="1">
            <a:off x="-388900" y="4394400"/>
            <a:ext cx="8172300" cy="749100"/>
          </a:xfrm>
          <a:prstGeom prst="parallelogram">
            <a:avLst>
              <a:gd fmla="val 5154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81" name="Google Shape;81;p16"/>
          <p:cNvSpPr/>
          <p:nvPr/>
        </p:nvSpPr>
        <p:spPr>
          <a:xfrm flipH="1">
            <a:off x="1028475" y="4166400"/>
            <a:ext cx="8369700" cy="2280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6"/>
          <p:cNvSpPr txBox="1"/>
          <p:nvPr>
            <p:ph type="ctrTitle"/>
          </p:nvPr>
        </p:nvSpPr>
        <p:spPr>
          <a:xfrm>
            <a:off x="1028475" y="2345350"/>
            <a:ext cx="5220000" cy="11598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3" name="Google Shape;83;p16"/>
          <p:cNvSpPr txBox="1"/>
          <p:nvPr>
            <p:ph idx="1" type="subTitle"/>
          </p:nvPr>
        </p:nvSpPr>
        <p:spPr>
          <a:xfrm>
            <a:off x="1028475" y="3449650"/>
            <a:ext cx="5220000" cy="5700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222222"/>
              </a:buClr>
              <a:buSzPts val="2400"/>
              <a:buNone/>
              <a:defRPr sz="2400"/>
            </a:lvl1pPr>
            <a:lvl2pPr lvl="1" rtl="0">
              <a:spcBef>
                <a:spcPts val="0"/>
              </a:spcBef>
              <a:spcAft>
                <a:spcPts val="0"/>
              </a:spcAft>
              <a:buClr>
                <a:srgbClr val="222222"/>
              </a:buClr>
              <a:buSzPts val="2400"/>
              <a:buNone/>
              <a:defRPr/>
            </a:lvl2pPr>
            <a:lvl3pPr lvl="2" rtl="0">
              <a:spcBef>
                <a:spcPts val="0"/>
              </a:spcBef>
              <a:spcAft>
                <a:spcPts val="0"/>
              </a:spcAft>
              <a:buClr>
                <a:srgbClr val="222222"/>
              </a:buClr>
              <a:buSzPts val="2400"/>
              <a:buNone/>
              <a:defRPr/>
            </a:lvl3pPr>
            <a:lvl4pPr lvl="3" rtl="0">
              <a:spcBef>
                <a:spcPts val="0"/>
              </a:spcBef>
              <a:spcAft>
                <a:spcPts val="0"/>
              </a:spcAft>
              <a:buClr>
                <a:srgbClr val="222222"/>
              </a:buClr>
              <a:buSzPts val="2400"/>
              <a:buNone/>
              <a:defRPr sz="2400"/>
            </a:lvl4pPr>
            <a:lvl5pPr lvl="4" rtl="0">
              <a:spcBef>
                <a:spcPts val="0"/>
              </a:spcBef>
              <a:spcAft>
                <a:spcPts val="0"/>
              </a:spcAft>
              <a:buClr>
                <a:srgbClr val="222222"/>
              </a:buClr>
              <a:buSzPts val="2400"/>
              <a:buNone/>
              <a:defRPr sz="2400"/>
            </a:lvl5pPr>
            <a:lvl6pPr lvl="5" rtl="0">
              <a:spcBef>
                <a:spcPts val="0"/>
              </a:spcBef>
              <a:spcAft>
                <a:spcPts val="0"/>
              </a:spcAft>
              <a:buClr>
                <a:srgbClr val="222222"/>
              </a:buClr>
              <a:buSzPts val="2400"/>
              <a:buNone/>
              <a:defRPr sz="2400"/>
            </a:lvl6pPr>
            <a:lvl7pPr lvl="6" rtl="0">
              <a:spcBef>
                <a:spcPts val="0"/>
              </a:spcBef>
              <a:spcAft>
                <a:spcPts val="0"/>
              </a:spcAft>
              <a:buClr>
                <a:srgbClr val="222222"/>
              </a:buClr>
              <a:buSzPts val="2400"/>
              <a:buNone/>
              <a:defRPr sz="2400"/>
            </a:lvl7pPr>
            <a:lvl8pPr lvl="7" rtl="0">
              <a:spcBef>
                <a:spcPts val="0"/>
              </a:spcBef>
              <a:spcAft>
                <a:spcPts val="0"/>
              </a:spcAft>
              <a:buClr>
                <a:srgbClr val="222222"/>
              </a:buClr>
              <a:buSzPts val="2400"/>
              <a:buNone/>
              <a:defRPr sz="2400"/>
            </a:lvl8pPr>
            <a:lvl9pPr lvl="8" rtl="0">
              <a:spcBef>
                <a:spcPts val="0"/>
              </a:spcBef>
              <a:spcAft>
                <a:spcPts val="0"/>
              </a:spcAft>
              <a:buClr>
                <a:srgbClr val="222222"/>
              </a:buClr>
              <a:buSzPts val="2400"/>
              <a:buNone/>
              <a:defRPr sz="2400"/>
            </a:lvl9pPr>
          </a:lstStyle>
          <a:p/>
        </p:txBody>
      </p:sp>
      <p:sp>
        <p:nvSpPr>
          <p:cNvPr id="84" name="Google Shape;84;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lgn="r">
              <a:buNone/>
              <a:defRPr>
                <a:solidFill>
                  <a:schemeClr val="dk1"/>
                </a:solidFill>
              </a:defRPr>
            </a:lvl1pPr>
            <a:lvl2pPr lvl="1" rtl="0" algn="r">
              <a:buNone/>
              <a:defRPr>
                <a:solidFill>
                  <a:schemeClr val="dk1"/>
                </a:solidFill>
              </a:defRPr>
            </a:lvl2pPr>
            <a:lvl3pPr lvl="2" rtl="0" algn="r">
              <a:buNone/>
              <a:defRPr>
                <a:solidFill>
                  <a:schemeClr val="dk1"/>
                </a:solidFill>
              </a:defRPr>
            </a:lvl3pPr>
            <a:lvl4pPr lvl="3" rtl="0" algn="r">
              <a:buNone/>
              <a:defRPr>
                <a:solidFill>
                  <a:schemeClr val="dk1"/>
                </a:solidFill>
              </a:defRPr>
            </a:lvl4pPr>
            <a:lvl5pPr lvl="4" rtl="0" algn="r">
              <a:buNone/>
              <a:defRPr>
                <a:solidFill>
                  <a:schemeClr val="dk1"/>
                </a:solidFill>
              </a:defRPr>
            </a:lvl5pPr>
            <a:lvl6pPr lvl="5" rtl="0" algn="r">
              <a:buNone/>
              <a:defRPr>
                <a:solidFill>
                  <a:schemeClr val="dk1"/>
                </a:solidFill>
              </a:defRPr>
            </a:lvl6pPr>
            <a:lvl7pPr lvl="6" rtl="0" algn="r">
              <a:buNone/>
              <a:defRPr>
                <a:solidFill>
                  <a:schemeClr val="dk1"/>
                </a:solidFill>
              </a:defRPr>
            </a:lvl7pPr>
            <a:lvl8pPr lvl="7" rtl="0" algn="r">
              <a:buNone/>
              <a:defRPr>
                <a:solidFill>
                  <a:schemeClr val="dk1"/>
                </a:solidFill>
              </a:defRPr>
            </a:lvl8pPr>
            <a:lvl9pPr lvl="8" rtl="0" algn="r">
              <a:buNone/>
              <a:defRPr>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2.0">
  <p:cSld name="TITLE_1_2">
    <p:bg>
      <p:bgPr>
        <a:solidFill>
          <a:schemeClr val="accent1"/>
        </a:solidFill>
      </p:bgPr>
    </p:bg>
    <p:spTree>
      <p:nvGrpSpPr>
        <p:cNvPr id="85" name="Shape 85"/>
        <p:cNvGrpSpPr/>
        <p:nvPr/>
      </p:nvGrpSpPr>
      <p:grpSpPr>
        <a:xfrm>
          <a:off x="0" y="0"/>
          <a:ext cx="0" cy="0"/>
          <a:chOff x="0" y="0"/>
          <a:chExt cx="0" cy="0"/>
        </a:xfrm>
      </p:grpSpPr>
      <p:sp>
        <p:nvSpPr>
          <p:cNvPr id="86" name="Google Shape;86;p17"/>
          <p:cNvSpPr/>
          <p:nvPr/>
        </p:nvSpPr>
        <p:spPr>
          <a:xfrm>
            <a:off x="5086350" y="-38100"/>
            <a:ext cx="4114800" cy="5219700"/>
          </a:xfrm>
          <a:custGeom>
            <a:rect b="b" l="l" r="r" t="t"/>
            <a:pathLst>
              <a:path extrusionOk="0" h="208788" w="164592">
                <a:moveTo>
                  <a:pt x="0" y="1524"/>
                </a:moveTo>
                <a:lnTo>
                  <a:pt x="107442" y="208788"/>
                </a:lnTo>
                <a:lnTo>
                  <a:pt x="164592" y="208788"/>
                </a:lnTo>
                <a:lnTo>
                  <a:pt x="164592" y="0"/>
                </a:lnTo>
                <a:close/>
              </a:path>
            </a:pathLst>
          </a:custGeom>
          <a:solidFill>
            <a:srgbClr val="FFFFFF">
              <a:alpha val="17690"/>
            </a:srgbClr>
          </a:solidFill>
          <a:ln>
            <a:noFill/>
          </a:ln>
        </p:spPr>
      </p:sp>
      <p:sp>
        <p:nvSpPr>
          <p:cNvPr id="87" name="Google Shape;87;p17"/>
          <p:cNvSpPr/>
          <p:nvPr/>
        </p:nvSpPr>
        <p:spPr>
          <a:xfrm flipH="1">
            <a:off x="929650" y="3642425"/>
            <a:ext cx="8629800" cy="752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7"/>
          <p:cNvSpPr txBox="1"/>
          <p:nvPr>
            <p:ph type="ctrTitle"/>
          </p:nvPr>
        </p:nvSpPr>
        <p:spPr>
          <a:xfrm>
            <a:off x="1332025" y="3234725"/>
            <a:ext cx="5220000" cy="11598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9" name="Google Shape;89;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lgn="r">
              <a:buNone/>
              <a:defRPr>
                <a:solidFill>
                  <a:schemeClr val="dk1"/>
                </a:solidFill>
              </a:defRPr>
            </a:lvl1pPr>
            <a:lvl2pPr lvl="1" rtl="0" algn="r">
              <a:buNone/>
              <a:defRPr>
                <a:solidFill>
                  <a:schemeClr val="dk1"/>
                </a:solidFill>
              </a:defRPr>
            </a:lvl2pPr>
            <a:lvl3pPr lvl="2" rtl="0" algn="r">
              <a:buNone/>
              <a:defRPr>
                <a:solidFill>
                  <a:schemeClr val="dk1"/>
                </a:solidFill>
              </a:defRPr>
            </a:lvl3pPr>
            <a:lvl4pPr lvl="3" rtl="0" algn="r">
              <a:buNone/>
              <a:defRPr>
                <a:solidFill>
                  <a:schemeClr val="dk1"/>
                </a:solidFill>
              </a:defRPr>
            </a:lvl4pPr>
            <a:lvl5pPr lvl="4" rtl="0" algn="r">
              <a:buNone/>
              <a:defRPr>
                <a:solidFill>
                  <a:schemeClr val="dk1"/>
                </a:solidFill>
              </a:defRPr>
            </a:lvl5pPr>
            <a:lvl6pPr lvl="5" rtl="0" algn="r">
              <a:buNone/>
              <a:defRPr>
                <a:solidFill>
                  <a:schemeClr val="dk1"/>
                </a:solidFill>
              </a:defRPr>
            </a:lvl6pPr>
            <a:lvl7pPr lvl="6" rtl="0" algn="r">
              <a:buNone/>
              <a:defRPr>
                <a:solidFill>
                  <a:schemeClr val="dk1"/>
                </a:solidFill>
              </a:defRPr>
            </a:lvl7pPr>
            <a:lvl8pPr lvl="7" rtl="0" algn="r">
              <a:buNone/>
              <a:defRPr>
                <a:solidFill>
                  <a:schemeClr val="dk1"/>
                </a:solidFill>
              </a:defRPr>
            </a:lvl8pPr>
            <a:lvl9pPr lvl="8" rtl="0" algn="r">
              <a:buNone/>
              <a:defRPr>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90" name="Shape 90"/>
        <p:cNvGrpSpPr/>
        <p:nvPr/>
      </p:nvGrpSpPr>
      <p:grpSpPr>
        <a:xfrm>
          <a:off x="0" y="0"/>
          <a:ext cx="0" cy="0"/>
          <a:chOff x="0" y="0"/>
          <a:chExt cx="0" cy="0"/>
        </a:xfrm>
      </p:grpSpPr>
      <p:sp>
        <p:nvSpPr>
          <p:cNvPr id="91" name="Google Shape;91;p18"/>
          <p:cNvSpPr/>
          <p:nvPr/>
        </p:nvSpPr>
        <p:spPr>
          <a:xfrm>
            <a:off x="-44050" y="-38100"/>
            <a:ext cx="4139800" cy="5192625"/>
          </a:xfrm>
          <a:custGeom>
            <a:rect b="b" l="l" r="r" t="t"/>
            <a:pathLst>
              <a:path extrusionOk="0" h="207705" w="165592">
                <a:moveTo>
                  <a:pt x="165592" y="207264"/>
                </a:moveTo>
                <a:lnTo>
                  <a:pt x="58150" y="0"/>
                </a:lnTo>
                <a:lnTo>
                  <a:pt x="0" y="643"/>
                </a:lnTo>
                <a:lnTo>
                  <a:pt x="881" y="207705"/>
                </a:lnTo>
                <a:close/>
              </a:path>
            </a:pathLst>
          </a:custGeom>
          <a:solidFill>
            <a:schemeClr val="lt2"/>
          </a:solidFill>
          <a:ln>
            <a:noFill/>
          </a:ln>
        </p:spPr>
      </p:sp>
      <p:sp>
        <p:nvSpPr>
          <p:cNvPr id="92" name="Google Shape;92;p18"/>
          <p:cNvSpPr/>
          <p:nvPr/>
        </p:nvSpPr>
        <p:spPr>
          <a:xfrm flipH="1">
            <a:off x="-647600" y="-14750"/>
            <a:ext cx="24819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8"/>
          <p:cNvSpPr txBox="1"/>
          <p:nvPr>
            <p:ph idx="1" type="body"/>
          </p:nvPr>
        </p:nvSpPr>
        <p:spPr>
          <a:xfrm>
            <a:off x="990375" y="1021950"/>
            <a:ext cx="7343100" cy="3372600"/>
          </a:xfrm>
          <a:prstGeom prst="rect">
            <a:avLst/>
          </a:prstGeom>
        </p:spPr>
        <p:txBody>
          <a:bodyPr anchorCtr="0" anchor="ctr" bIns="91425" lIns="91425" spcFirstLastPara="1" rIns="91425" wrap="square" tIns="91425">
            <a:noAutofit/>
          </a:bodyPr>
          <a:lstStyle>
            <a:lvl1pPr indent="-457200" lvl="0" marL="457200" rtl="0">
              <a:spcBef>
                <a:spcPts val="600"/>
              </a:spcBef>
              <a:spcAft>
                <a:spcPts val="0"/>
              </a:spcAft>
              <a:buSzPts val="3600"/>
              <a:buChar char="▸"/>
              <a:defRPr i="1" sz="3600"/>
            </a:lvl1pPr>
            <a:lvl2pPr indent="-457200" lvl="1" marL="914400" rtl="0">
              <a:spcBef>
                <a:spcPts val="0"/>
              </a:spcBef>
              <a:spcAft>
                <a:spcPts val="0"/>
              </a:spcAft>
              <a:buSzPts val="3600"/>
              <a:buChar char="▹"/>
              <a:defRPr i="1" sz="3600"/>
            </a:lvl2pPr>
            <a:lvl3pPr indent="-457200" lvl="2" marL="1371600" rtl="0">
              <a:spcBef>
                <a:spcPts val="0"/>
              </a:spcBef>
              <a:spcAft>
                <a:spcPts val="0"/>
              </a:spcAft>
              <a:buSzPts val="3600"/>
              <a:buChar char="▹"/>
              <a:defRPr i="1" sz="3600"/>
            </a:lvl3pPr>
            <a:lvl4pPr indent="-457200" lvl="3" marL="1828800" rtl="0">
              <a:spcBef>
                <a:spcPts val="0"/>
              </a:spcBef>
              <a:spcAft>
                <a:spcPts val="0"/>
              </a:spcAft>
              <a:buSzPts val="3600"/>
              <a:buChar char="▹"/>
              <a:defRPr i="1" sz="3600"/>
            </a:lvl4pPr>
            <a:lvl5pPr indent="-457200" lvl="4" marL="2286000" rtl="0">
              <a:spcBef>
                <a:spcPts val="0"/>
              </a:spcBef>
              <a:spcAft>
                <a:spcPts val="0"/>
              </a:spcAft>
              <a:buSzPts val="3600"/>
              <a:buChar char="▹"/>
              <a:defRPr i="1" sz="3600"/>
            </a:lvl5pPr>
            <a:lvl6pPr indent="-457200" lvl="5" marL="2743200" rtl="0">
              <a:spcBef>
                <a:spcPts val="0"/>
              </a:spcBef>
              <a:spcAft>
                <a:spcPts val="0"/>
              </a:spcAft>
              <a:buSzPts val="3600"/>
              <a:buChar char="▹"/>
              <a:defRPr i="1" sz="3600"/>
            </a:lvl6pPr>
            <a:lvl7pPr indent="-457200" lvl="6" marL="3200400" rtl="0">
              <a:spcBef>
                <a:spcPts val="0"/>
              </a:spcBef>
              <a:spcAft>
                <a:spcPts val="0"/>
              </a:spcAft>
              <a:buSzPts val="3600"/>
              <a:buChar char="▹"/>
              <a:defRPr i="1" sz="3600"/>
            </a:lvl7pPr>
            <a:lvl8pPr indent="-457200" lvl="7" marL="3657600" rtl="0">
              <a:spcBef>
                <a:spcPts val="0"/>
              </a:spcBef>
              <a:spcAft>
                <a:spcPts val="0"/>
              </a:spcAft>
              <a:buSzPts val="3600"/>
              <a:buChar char="▹"/>
              <a:defRPr i="1" sz="3600"/>
            </a:lvl8pPr>
            <a:lvl9pPr indent="-457200" lvl="8" marL="4114800" rtl="0">
              <a:spcBef>
                <a:spcPts val="0"/>
              </a:spcBef>
              <a:spcAft>
                <a:spcPts val="0"/>
              </a:spcAft>
              <a:buSzPts val="3600"/>
              <a:buChar char="▹"/>
              <a:defRPr i="1" sz="3600"/>
            </a:lvl9pPr>
          </a:lstStyle>
          <a:p/>
        </p:txBody>
      </p:sp>
      <p:sp>
        <p:nvSpPr>
          <p:cNvPr id="94" name="Google Shape;94;p18"/>
          <p:cNvSpPr txBox="1"/>
          <p:nvPr/>
        </p:nvSpPr>
        <p:spPr>
          <a:xfrm>
            <a:off x="-121150" y="-271850"/>
            <a:ext cx="19557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5000">
                <a:solidFill>
                  <a:srgbClr val="FFFFFF"/>
                </a:solidFill>
                <a:latin typeface="Dosis"/>
                <a:ea typeface="Dosis"/>
                <a:cs typeface="Dosis"/>
                <a:sym typeface="Dosis"/>
              </a:rPr>
              <a:t>“</a:t>
            </a:r>
            <a:endParaRPr sz="15000">
              <a:solidFill>
                <a:srgbClr val="FFFFFF"/>
              </a:solidFill>
              <a:latin typeface="Dosis"/>
              <a:ea typeface="Dosis"/>
              <a:cs typeface="Dosis"/>
              <a:sym typeface="Dosis"/>
            </a:endParaRPr>
          </a:p>
        </p:txBody>
      </p:sp>
      <p:sp>
        <p:nvSpPr>
          <p:cNvPr id="95" name="Google Shape;95;p18"/>
          <p:cNvSpPr/>
          <p:nvPr/>
        </p:nvSpPr>
        <p:spPr>
          <a:xfrm flipH="1">
            <a:off x="1440947" y="-14750"/>
            <a:ext cx="7458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8"/>
          <p:cNvSpPr/>
          <p:nvPr/>
        </p:nvSpPr>
        <p:spPr>
          <a:xfrm flipH="1">
            <a:off x="6957299" y="4394650"/>
            <a:ext cx="26439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8"/>
          <p:cNvSpPr txBox="1"/>
          <p:nvPr/>
        </p:nvSpPr>
        <p:spPr>
          <a:xfrm>
            <a:off x="6957475" y="4137550"/>
            <a:ext cx="21864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5000">
                <a:solidFill>
                  <a:srgbClr val="FFFFFF"/>
                </a:solidFill>
                <a:latin typeface="Dosis"/>
                <a:ea typeface="Dosis"/>
                <a:cs typeface="Dosis"/>
                <a:sym typeface="Dosis"/>
              </a:rPr>
              <a:t>”</a:t>
            </a:r>
            <a:endParaRPr sz="15000">
              <a:solidFill>
                <a:srgbClr val="FFFFFF"/>
              </a:solidFill>
              <a:latin typeface="Dosis"/>
              <a:ea typeface="Dosis"/>
              <a:cs typeface="Dosis"/>
              <a:sym typeface="Dosis"/>
            </a:endParaRPr>
          </a:p>
        </p:txBody>
      </p:sp>
      <p:sp>
        <p:nvSpPr>
          <p:cNvPr id="98" name="Google Shape;98;p18"/>
          <p:cNvSpPr/>
          <p:nvPr/>
        </p:nvSpPr>
        <p:spPr>
          <a:xfrm flipH="1">
            <a:off x="6626547" y="4394650"/>
            <a:ext cx="7458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lgn="r">
              <a:buNone/>
              <a:defRPr>
                <a:solidFill>
                  <a:schemeClr val="dk1"/>
                </a:solidFill>
              </a:defRPr>
            </a:lvl1pPr>
            <a:lvl2pPr lvl="1" rtl="0" algn="r">
              <a:buNone/>
              <a:defRPr>
                <a:solidFill>
                  <a:schemeClr val="dk1"/>
                </a:solidFill>
              </a:defRPr>
            </a:lvl2pPr>
            <a:lvl3pPr lvl="2" rtl="0" algn="r">
              <a:buNone/>
              <a:defRPr>
                <a:solidFill>
                  <a:schemeClr val="dk1"/>
                </a:solidFill>
              </a:defRPr>
            </a:lvl3pPr>
            <a:lvl4pPr lvl="3" rtl="0" algn="r">
              <a:buNone/>
              <a:defRPr>
                <a:solidFill>
                  <a:schemeClr val="dk1"/>
                </a:solidFill>
              </a:defRPr>
            </a:lvl4pPr>
            <a:lvl5pPr lvl="4" rtl="0" algn="r">
              <a:buNone/>
              <a:defRPr>
                <a:solidFill>
                  <a:schemeClr val="dk1"/>
                </a:solidFill>
              </a:defRPr>
            </a:lvl5pPr>
            <a:lvl6pPr lvl="5" rtl="0" algn="r">
              <a:buNone/>
              <a:defRPr>
                <a:solidFill>
                  <a:schemeClr val="dk1"/>
                </a:solidFill>
              </a:defRPr>
            </a:lvl6pPr>
            <a:lvl7pPr lvl="6" rtl="0" algn="r">
              <a:buNone/>
              <a:defRPr>
                <a:solidFill>
                  <a:schemeClr val="dk1"/>
                </a:solidFill>
              </a:defRPr>
            </a:lvl7pPr>
            <a:lvl8pPr lvl="7" rtl="0" algn="r">
              <a:buNone/>
              <a:defRPr>
                <a:solidFill>
                  <a:schemeClr val="dk1"/>
                </a:solidFill>
              </a:defRPr>
            </a:lvl8pPr>
            <a:lvl9pPr lvl="8" rtl="0" algn="r">
              <a:buNone/>
              <a:defRPr>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100" name="Shape 100"/>
        <p:cNvGrpSpPr/>
        <p:nvPr/>
      </p:nvGrpSpPr>
      <p:grpSpPr>
        <a:xfrm>
          <a:off x="0" y="0"/>
          <a:ext cx="0" cy="0"/>
          <a:chOff x="0" y="0"/>
          <a:chExt cx="0" cy="0"/>
        </a:xfrm>
      </p:grpSpPr>
      <p:grpSp>
        <p:nvGrpSpPr>
          <p:cNvPr id="101" name="Google Shape;101;p19"/>
          <p:cNvGrpSpPr/>
          <p:nvPr/>
        </p:nvGrpSpPr>
        <p:grpSpPr>
          <a:xfrm>
            <a:off x="-903537" y="-38100"/>
            <a:ext cx="10524355" cy="5214650"/>
            <a:chOff x="-903537" y="-38100"/>
            <a:chExt cx="10524355" cy="5214650"/>
          </a:xfrm>
        </p:grpSpPr>
        <p:sp>
          <p:nvSpPr>
            <p:cNvPr id="102" name="Google Shape;102;p19"/>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chemeClr val="lt2"/>
            </a:solidFill>
            <a:ln>
              <a:noFill/>
            </a:ln>
          </p:spPr>
        </p:sp>
        <p:sp>
          <p:nvSpPr>
            <p:cNvPr id="103" name="Google Shape;103;p19"/>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9"/>
            <p:cNvSpPr/>
            <p:nvPr/>
          </p:nvSpPr>
          <p:spPr>
            <a:xfrm flipH="1">
              <a:off x="472134" y="-9525"/>
              <a:ext cx="518400" cy="749100"/>
            </a:xfrm>
            <a:prstGeom prst="parallelogram">
              <a:avLst>
                <a:gd fmla="val 7500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9"/>
            <p:cNvSpPr/>
            <p:nvPr/>
          </p:nvSpPr>
          <p:spPr>
            <a:xfrm flipH="1">
              <a:off x="742953" y="272850"/>
              <a:ext cx="75057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9"/>
            <p:cNvSpPr/>
            <p:nvPr/>
          </p:nvSpPr>
          <p:spPr>
            <a:xfrm flipH="1">
              <a:off x="7861618" y="272850"/>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9"/>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 name="Google Shape;108;p19"/>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09" name="Google Shape;109;p19"/>
          <p:cNvSpPr txBox="1"/>
          <p:nvPr>
            <p:ph idx="1" type="body"/>
          </p:nvPr>
        </p:nvSpPr>
        <p:spPr>
          <a:xfrm>
            <a:off x="1104900" y="1277625"/>
            <a:ext cx="7581900" cy="3648300"/>
          </a:xfrm>
          <a:prstGeom prst="rect">
            <a:avLst/>
          </a:prstGeom>
        </p:spPr>
        <p:txBody>
          <a:bodyPr anchorCtr="0" anchor="t" bIns="91425" lIns="91425" spcFirstLastPara="1" rIns="91425" wrap="square" tIns="91425">
            <a:noAutofit/>
          </a:bodyPr>
          <a:lstStyle>
            <a:lvl1pPr indent="-419100" lvl="0" marL="457200" rtl="0">
              <a:spcBef>
                <a:spcPts val="600"/>
              </a:spcBef>
              <a:spcAft>
                <a:spcPts val="0"/>
              </a:spcAft>
              <a:buSzPts val="30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110" name="Google Shape;110;p19"/>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pic>
        <p:nvPicPr>
          <p:cNvPr id="111" name="Google Shape;111;p19"/>
          <p:cNvPicPr preferRelativeResize="0"/>
          <p:nvPr/>
        </p:nvPicPr>
        <p:blipFill rotWithShape="1">
          <a:blip r:embed="rId2">
            <a:alphaModFix/>
          </a:blip>
          <a:srcRect b="67910" l="19433" r="63208" t="19918"/>
          <a:stretch/>
        </p:blipFill>
        <p:spPr>
          <a:xfrm>
            <a:off x="7953550" y="337600"/>
            <a:ext cx="1190450" cy="626026"/>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112" name="Shape 112"/>
        <p:cNvGrpSpPr/>
        <p:nvPr/>
      </p:nvGrpSpPr>
      <p:grpSpPr>
        <a:xfrm>
          <a:off x="0" y="0"/>
          <a:ext cx="0" cy="0"/>
          <a:chOff x="0" y="0"/>
          <a:chExt cx="0" cy="0"/>
        </a:xfrm>
      </p:grpSpPr>
      <p:grpSp>
        <p:nvGrpSpPr>
          <p:cNvPr id="113" name="Google Shape;113;p20"/>
          <p:cNvGrpSpPr/>
          <p:nvPr/>
        </p:nvGrpSpPr>
        <p:grpSpPr>
          <a:xfrm>
            <a:off x="-903537" y="-38100"/>
            <a:ext cx="10524355" cy="5214650"/>
            <a:chOff x="-903537" y="-38100"/>
            <a:chExt cx="10524355" cy="5214650"/>
          </a:xfrm>
        </p:grpSpPr>
        <p:sp>
          <p:nvSpPr>
            <p:cNvPr id="114" name="Google Shape;114;p20"/>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chemeClr val="lt2"/>
            </a:solidFill>
            <a:ln>
              <a:noFill/>
            </a:ln>
          </p:spPr>
        </p:sp>
        <p:sp>
          <p:nvSpPr>
            <p:cNvPr id="115" name="Google Shape;115;p20"/>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0"/>
            <p:cNvSpPr/>
            <p:nvPr/>
          </p:nvSpPr>
          <p:spPr>
            <a:xfrm flipH="1">
              <a:off x="472134" y="-9525"/>
              <a:ext cx="518400" cy="749100"/>
            </a:xfrm>
            <a:prstGeom prst="parallelogram">
              <a:avLst>
                <a:gd fmla="val 7500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0"/>
            <p:cNvSpPr/>
            <p:nvPr/>
          </p:nvSpPr>
          <p:spPr>
            <a:xfrm flipH="1">
              <a:off x="742953" y="272850"/>
              <a:ext cx="75057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0"/>
            <p:cNvSpPr/>
            <p:nvPr/>
          </p:nvSpPr>
          <p:spPr>
            <a:xfrm flipH="1">
              <a:off x="7861618" y="272850"/>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0"/>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 name="Google Shape;120;p20"/>
          <p:cNvSpPr txBox="1"/>
          <p:nvPr>
            <p:ph type="title"/>
          </p:nvPr>
        </p:nvSpPr>
        <p:spPr>
          <a:xfrm>
            <a:off x="1101386" y="272850"/>
            <a:ext cx="7574400" cy="749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b="0" sz="2400"/>
            </a:lvl1pPr>
            <a:lvl2pPr lvl="1" rtl="0">
              <a:spcBef>
                <a:spcPts val="0"/>
              </a:spcBef>
              <a:spcAft>
                <a:spcPts val="0"/>
              </a:spcAft>
              <a:buSzPts val="2400"/>
              <a:buNone/>
              <a:defRPr b="0" sz="2400"/>
            </a:lvl2pPr>
            <a:lvl3pPr lvl="2" rtl="0">
              <a:spcBef>
                <a:spcPts val="0"/>
              </a:spcBef>
              <a:spcAft>
                <a:spcPts val="0"/>
              </a:spcAft>
              <a:buSzPts val="2400"/>
              <a:buNone/>
              <a:defRPr b="0" sz="2400"/>
            </a:lvl3pPr>
            <a:lvl4pPr lvl="3" rtl="0">
              <a:spcBef>
                <a:spcPts val="0"/>
              </a:spcBef>
              <a:spcAft>
                <a:spcPts val="0"/>
              </a:spcAft>
              <a:buSzPts val="2400"/>
              <a:buNone/>
              <a:defRPr b="0" sz="2400"/>
            </a:lvl4pPr>
            <a:lvl5pPr lvl="4" rtl="0">
              <a:spcBef>
                <a:spcPts val="0"/>
              </a:spcBef>
              <a:spcAft>
                <a:spcPts val="0"/>
              </a:spcAft>
              <a:buSzPts val="2400"/>
              <a:buNone/>
              <a:defRPr b="0" sz="2400"/>
            </a:lvl5pPr>
            <a:lvl6pPr lvl="5" rtl="0">
              <a:spcBef>
                <a:spcPts val="0"/>
              </a:spcBef>
              <a:spcAft>
                <a:spcPts val="0"/>
              </a:spcAft>
              <a:buSzPts val="2400"/>
              <a:buNone/>
              <a:defRPr b="0" sz="2400"/>
            </a:lvl6pPr>
            <a:lvl7pPr lvl="6" rtl="0">
              <a:spcBef>
                <a:spcPts val="0"/>
              </a:spcBef>
              <a:spcAft>
                <a:spcPts val="0"/>
              </a:spcAft>
              <a:buSzPts val="2400"/>
              <a:buNone/>
              <a:defRPr b="0" sz="2400"/>
            </a:lvl7pPr>
            <a:lvl8pPr lvl="7" rtl="0">
              <a:spcBef>
                <a:spcPts val="0"/>
              </a:spcBef>
              <a:spcAft>
                <a:spcPts val="0"/>
              </a:spcAft>
              <a:buSzPts val="2400"/>
              <a:buNone/>
              <a:defRPr b="0" sz="2400"/>
            </a:lvl8pPr>
            <a:lvl9pPr lvl="8" rtl="0">
              <a:spcBef>
                <a:spcPts val="0"/>
              </a:spcBef>
              <a:spcAft>
                <a:spcPts val="0"/>
              </a:spcAft>
              <a:buSzPts val="2400"/>
              <a:buNone/>
              <a:defRPr b="0" sz="2400"/>
            </a:lvl9pPr>
          </a:lstStyle>
          <a:p/>
        </p:txBody>
      </p:sp>
      <p:sp>
        <p:nvSpPr>
          <p:cNvPr id="121" name="Google Shape;121;p20"/>
          <p:cNvSpPr txBox="1"/>
          <p:nvPr>
            <p:ph idx="1" type="body"/>
          </p:nvPr>
        </p:nvSpPr>
        <p:spPr>
          <a:xfrm>
            <a:off x="1101375" y="1311550"/>
            <a:ext cx="3681900" cy="3537900"/>
          </a:xfrm>
          <a:prstGeom prst="rect">
            <a:avLst/>
          </a:prstGeom>
        </p:spPr>
        <p:txBody>
          <a:bodyPr anchorCtr="0" anchor="t" bIns="91425" lIns="91425" spcFirstLastPara="1" rIns="91425" wrap="square" tIns="91425">
            <a:noAutofit/>
          </a:bodyPr>
          <a:lstStyle>
            <a:lvl1pPr indent="-393700" lvl="0" marL="457200" rtl="0">
              <a:spcBef>
                <a:spcPts val="600"/>
              </a:spcBef>
              <a:spcAft>
                <a:spcPts val="0"/>
              </a:spcAft>
              <a:buSzPts val="2600"/>
              <a:buChar char="▸"/>
              <a:defRPr sz="2600"/>
            </a:lvl1pPr>
            <a:lvl2pPr indent="-393700" lvl="1" marL="914400" rtl="0">
              <a:spcBef>
                <a:spcPts val="0"/>
              </a:spcBef>
              <a:spcAft>
                <a:spcPts val="0"/>
              </a:spcAft>
              <a:buSzPts val="2600"/>
              <a:buChar char="▹"/>
              <a:defRPr sz="2600"/>
            </a:lvl2pPr>
            <a:lvl3pPr indent="-393700" lvl="2" marL="1371600" rtl="0">
              <a:spcBef>
                <a:spcPts val="0"/>
              </a:spcBef>
              <a:spcAft>
                <a:spcPts val="0"/>
              </a:spcAft>
              <a:buSzPts val="2600"/>
              <a:buChar char="▹"/>
              <a:defRPr sz="2600"/>
            </a:lvl3pPr>
            <a:lvl4pPr indent="-393700" lvl="3" marL="1828800" rtl="0">
              <a:spcBef>
                <a:spcPts val="0"/>
              </a:spcBef>
              <a:spcAft>
                <a:spcPts val="0"/>
              </a:spcAft>
              <a:buSzPts val="2600"/>
              <a:buChar char="▹"/>
              <a:defRPr sz="2600"/>
            </a:lvl4pPr>
            <a:lvl5pPr indent="-393700" lvl="4" marL="2286000" rtl="0">
              <a:spcBef>
                <a:spcPts val="0"/>
              </a:spcBef>
              <a:spcAft>
                <a:spcPts val="0"/>
              </a:spcAft>
              <a:buSzPts val="2600"/>
              <a:buChar char="▹"/>
              <a:defRPr sz="2600"/>
            </a:lvl5pPr>
            <a:lvl6pPr indent="-393700" lvl="5" marL="2743200" rtl="0">
              <a:spcBef>
                <a:spcPts val="0"/>
              </a:spcBef>
              <a:spcAft>
                <a:spcPts val="0"/>
              </a:spcAft>
              <a:buSzPts val="2600"/>
              <a:buChar char="▹"/>
              <a:defRPr sz="2600"/>
            </a:lvl6pPr>
            <a:lvl7pPr indent="-393700" lvl="6" marL="3200400" rtl="0">
              <a:spcBef>
                <a:spcPts val="0"/>
              </a:spcBef>
              <a:spcAft>
                <a:spcPts val="0"/>
              </a:spcAft>
              <a:buSzPts val="2600"/>
              <a:buChar char="▹"/>
              <a:defRPr sz="2600"/>
            </a:lvl7pPr>
            <a:lvl8pPr indent="-393700" lvl="7" marL="3657600" rtl="0">
              <a:spcBef>
                <a:spcPts val="0"/>
              </a:spcBef>
              <a:spcAft>
                <a:spcPts val="0"/>
              </a:spcAft>
              <a:buSzPts val="2600"/>
              <a:buChar char="▹"/>
              <a:defRPr sz="2600"/>
            </a:lvl8pPr>
            <a:lvl9pPr indent="-393700" lvl="8" marL="4114800" rtl="0">
              <a:spcBef>
                <a:spcPts val="0"/>
              </a:spcBef>
              <a:spcAft>
                <a:spcPts val="0"/>
              </a:spcAft>
              <a:buSzPts val="2600"/>
              <a:buChar char="▹"/>
              <a:defRPr sz="2600"/>
            </a:lvl9pPr>
          </a:lstStyle>
          <a:p/>
        </p:txBody>
      </p:sp>
      <p:sp>
        <p:nvSpPr>
          <p:cNvPr id="122" name="Google Shape;122;p20"/>
          <p:cNvSpPr txBox="1"/>
          <p:nvPr>
            <p:ph idx="2" type="body"/>
          </p:nvPr>
        </p:nvSpPr>
        <p:spPr>
          <a:xfrm>
            <a:off x="5004949" y="1311550"/>
            <a:ext cx="3681900" cy="3537900"/>
          </a:xfrm>
          <a:prstGeom prst="rect">
            <a:avLst/>
          </a:prstGeom>
        </p:spPr>
        <p:txBody>
          <a:bodyPr anchorCtr="0" anchor="t" bIns="91425" lIns="91425" spcFirstLastPara="1" rIns="91425" wrap="square" tIns="91425">
            <a:noAutofit/>
          </a:bodyPr>
          <a:lstStyle>
            <a:lvl1pPr indent="-393700" lvl="0" marL="457200" rtl="0">
              <a:spcBef>
                <a:spcPts val="600"/>
              </a:spcBef>
              <a:spcAft>
                <a:spcPts val="0"/>
              </a:spcAft>
              <a:buSzPts val="2600"/>
              <a:buChar char="▸"/>
              <a:defRPr sz="2600"/>
            </a:lvl1pPr>
            <a:lvl2pPr indent="-393700" lvl="1" marL="914400" rtl="0">
              <a:spcBef>
                <a:spcPts val="0"/>
              </a:spcBef>
              <a:spcAft>
                <a:spcPts val="0"/>
              </a:spcAft>
              <a:buSzPts val="2600"/>
              <a:buChar char="▹"/>
              <a:defRPr sz="2600"/>
            </a:lvl2pPr>
            <a:lvl3pPr indent="-393700" lvl="2" marL="1371600" rtl="0">
              <a:spcBef>
                <a:spcPts val="0"/>
              </a:spcBef>
              <a:spcAft>
                <a:spcPts val="0"/>
              </a:spcAft>
              <a:buSzPts val="2600"/>
              <a:buChar char="▹"/>
              <a:defRPr sz="2600"/>
            </a:lvl3pPr>
            <a:lvl4pPr indent="-393700" lvl="3" marL="1828800" rtl="0">
              <a:spcBef>
                <a:spcPts val="0"/>
              </a:spcBef>
              <a:spcAft>
                <a:spcPts val="0"/>
              </a:spcAft>
              <a:buSzPts val="2600"/>
              <a:buChar char="▹"/>
              <a:defRPr sz="2600"/>
            </a:lvl4pPr>
            <a:lvl5pPr indent="-393700" lvl="4" marL="2286000" rtl="0">
              <a:spcBef>
                <a:spcPts val="0"/>
              </a:spcBef>
              <a:spcAft>
                <a:spcPts val="0"/>
              </a:spcAft>
              <a:buSzPts val="2600"/>
              <a:buChar char="▹"/>
              <a:defRPr sz="2600"/>
            </a:lvl5pPr>
            <a:lvl6pPr indent="-393700" lvl="5" marL="2743200" rtl="0">
              <a:spcBef>
                <a:spcPts val="0"/>
              </a:spcBef>
              <a:spcAft>
                <a:spcPts val="0"/>
              </a:spcAft>
              <a:buSzPts val="2600"/>
              <a:buChar char="▹"/>
              <a:defRPr sz="2600"/>
            </a:lvl6pPr>
            <a:lvl7pPr indent="-393700" lvl="6" marL="3200400" rtl="0">
              <a:spcBef>
                <a:spcPts val="0"/>
              </a:spcBef>
              <a:spcAft>
                <a:spcPts val="0"/>
              </a:spcAft>
              <a:buSzPts val="2600"/>
              <a:buChar char="▹"/>
              <a:defRPr sz="2600"/>
            </a:lvl7pPr>
            <a:lvl8pPr indent="-393700" lvl="7" marL="3657600" rtl="0">
              <a:spcBef>
                <a:spcPts val="0"/>
              </a:spcBef>
              <a:spcAft>
                <a:spcPts val="0"/>
              </a:spcAft>
              <a:buSzPts val="2600"/>
              <a:buChar char="▹"/>
              <a:defRPr sz="2600"/>
            </a:lvl8pPr>
            <a:lvl9pPr indent="-393700" lvl="8" marL="4114800" rtl="0">
              <a:spcBef>
                <a:spcPts val="0"/>
              </a:spcBef>
              <a:spcAft>
                <a:spcPts val="0"/>
              </a:spcAft>
              <a:buSzPts val="2600"/>
              <a:buChar char="▹"/>
              <a:defRPr sz="2600"/>
            </a:lvl9pPr>
          </a:lstStyle>
          <a:p/>
        </p:txBody>
      </p:sp>
      <p:sp>
        <p:nvSpPr>
          <p:cNvPr id="123" name="Google Shape;123;p20"/>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pic>
        <p:nvPicPr>
          <p:cNvPr id="124" name="Google Shape;124;p20"/>
          <p:cNvPicPr preferRelativeResize="0"/>
          <p:nvPr/>
        </p:nvPicPr>
        <p:blipFill rotWithShape="1">
          <a:blip r:embed="rId2">
            <a:alphaModFix/>
          </a:blip>
          <a:srcRect b="67910" l="19433" r="63208" t="19918"/>
          <a:stretch/>
        </p:blipFill>
        <p:spPr>
          <a:xfrm>
            <a:off x="7953550" y="337600"/>
            <a:ext cx="1190450" cy="626026"/>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125" name="Shape 125"/>
        <p:cNvGrpSpPr/>
        <p:nvPr/>
      </p:nvGrpSpPr>
      <p:grpSpPr>
        <a:xfrm>
          <a:off x="0" y="0"/>
          <a:ext cx="0" cy="0"/>
          <a:chOff x="0" y="0"/>
          <a:chExt cx="0" cy="0"/>
        </a:xfrm>
      </p:grpSpPr>
      <p:grpSp>
        <p:nvGrpSpPr>
          <p:cNvPr id="126" name="Google Shape;126;p21"/>
          <p:cNvGrpSpPr/>
          <p:nvPr/>
        </p:nvGrpSpPr>
        <p:grpSpPr>
          <a:xfrm>
            <a:off x="-903537" y="-38100"/>
            <a:ext cx="10524355" cy="5214650"/>
            <a:chOff x="-903537" y="-38100"/>
            <a:chExt cx="10524355" cy="5214650"/>
          </a:xfrm>
        </p:grpSpPr>
        <p:sp>
          <p:nvSpPr>
            <p:cNvPr id="127" name="Google Shape;127;p21"/>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chemeClr val="lt2"/>
            </a:solidFill>
            <a:ln>
              <a:noFill/>
            </a:ln>
          </p:spPr>
        </p:sp>
        <p:sp>
          <p:nvSpPr>
            <p:cNvPr id="128" name="Google Shape;128;p21"/>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1"/>
            <p:cNvSpPr/>
            <p:nvPr/>
          </p:nvSpPr>
          <p:spPr>
            <a:xfrm flipH="1">
              <a:off x="472134" y="-9525"/>
              <a:ext cx="518400" cy="749100"/>
            </a:xfrm>
            <a:prstGeom prst="parallelogram">
              <a:avLst>
                <a:gd fmla="val 7500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1"/>
            <p:cNvSpPr/>
            <p:nvPr/>
          </p:nvSpPr>
          <p:spPr>
            <a:xfrm flipH="1">
              <a:off x="742953" y="272850"/>
              <a:ext cx="75057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1"/>
            <p:cNvSpPr/>
            <p:nvPr/>
          </p:nvSpPr>
          <p:spPr>
            <a:xfrm flipH="1">
              <a:off x="7861618" y="272850"/>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1"/>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 name="Google Shape;133;p21"/>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34" name="Google Shape;134;p21"/>
          <p:cNvSpPr txBox="1"/>
          <p:nvPr>
            <p:ph idx="1" type="body"/>
          </p:nvPr>
        </p:nvSpPr>
        <p:spPr>
          <a:xfrm>
            <a:off x="1104900" y="1224350"/>
            <a:ext cx="2423100" cy="3549000"/>
          </a:xfrm>
          <a:prstGeom prst="rect">
            <a:avLst/>
          </a:prstGeom>
        </p:spPr>
        <p:txBody>
          <a:bodyPr anchorCtr="0" anchor="t" bIns="91425" lIns="91425" spcFirstLastPara="1" rIns="91425" wrap="square" tIns="91425">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135" name="Google Shape;135;p21"/>
          <p:cNvSpPr txBox="1"/>
          <p:nvPr>
            <p:ph idx="2" type="body"/>
          </p:nvPr>
        </p:nvSpPr>
        <p:spPr>
          <a:xfrm>
            <a:off x="3652189" y="1224350"/>
            <a:ext cx="2423100" cy="3549000"/>
          </a:xfrm>
          <a:prstGeom prst="rect">
            <a:avLst/>
          </a:prstGeom>
        </p:spPr>
        <p:txBody>
          <a:bodyPr anchorCtr="0" anchor="t" bIns="91425" lIns="91425" spcFirstLastPara="1" rIns="91425" wrap="square" tIns="91425">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136" name="Google Shape;136;p21"/>
          <p:cNvSpPr txBox="1"/>
          <p:nvPr>
            <p:ph idx="3" type="body"/>
          </p:nvPr>
        </p:nvSpPr>
        <p:spPr>
          <a:xfrm>
            <a:off x="6199478" y="1224350"/>
            <a:ext cx="2423100" cy="3549000"/>
          </a:xfrm>
          <a:prstGeom prst="rect">
            <a:avLst/>
          </a:prstGeom>
        </p:spPr>
        <p:txBody>
          <a:bodyPr anchorCtr="0" anchor="t" bIns="91425" lIns="91425" spcFirstLastPara="1" rIns="91425" wrap="square" tIns="91425">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137" name="Google Shape;137;p21"/>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pic>
        <p:nvPicPr>
          <p:cNvPr id="138" name="Google Shape;138;p21"/>
          <p:cNvPicPr preferRelativeResize="0"/>
          <p:nvPr/>
        </p:nvPicPr>
        <p:blipFill rotWithShape="1">
          <a:blip r:embed="rId2">
            <a:alphaModFix/>
          </a:blip>
          <a:srcRect b="67910" l="19433" r="63208" t="19918"/>
          <a:stretch/>
        </p:blipFill>
        <p:spPr>
          <a:xfrm>
            <a:off x="7953550" y="337600"/>
            <a:ext cx="1190450" cy="62602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9" name="Shape 139"/>
        <p:cNvGrpSpPr/>
        <p:nvPr/>
      </p:nvGrpSpPr>
      <p:grpSpPr>
        <a:xfrm>
          <a:off x="0" y="0"/>
          <a:ext cx="0" cy="0"/>
          <a:chOff x="0" y="0"/>
          <a:chExt cx="0" cy="0"/>
        </a:xfrm>
      </p:grpSpPr>
      <p:grpSp>
        <p:nvGrpSpPr>
          <p:cNvPr id="140" name="Google Shape;140;p22"/>
          <p:cNvGrpSpPr/>
          <p:nvPr/>
        </p:nvGrpSpPr>
        <p:grpSpPr>
          <a:xfrm>
            <a:off x="-903537" y="-38100"/>
            <a:ext cx="10524355" cy="5214650"/>
            <a:chOff x="-903537" y="-38100"/>
            <a:chExt cx="10524355" cy="5214650"/>
          </a:xfrm>
        </p:grpSpPr>
        <p:sp>
          <p:nvSpPr>
            <p:cNvPr id="141" name="Google Shape;141;p22"/>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chemeClr val="lt2"/>
            </a:solidFill>
            <a:ln>
              <a:noFill/>
            </a:ln>
          </p:spPr>
        </p:sp>
        <p:sp>
          <p:nvSpPr>
            <p:cNvPr id="142" name="Google Shape;142;p22"/>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2"/>
            <p:cNvSpPr/>
            <p:nvPr/>
          </p:nvSpPr>
          <p:spPr>
            <a:xfrm flipH="1">
              <a:off x="472134" y="-9525"/>
              <a:ext cx="518400" cy="749100"/>
            </a:xfrm>
            <a:prstGeom prst="parallelogram">
              <a:avLst>
                <a:gd fmla="val 7500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2"/>
            <p:cNvSpPr/>
            <p:nvPr/>
          </p:nvSpPr>
          <p:spPr>
            <a:xfrm flipH="1">
              <a:off x="742953" y="272850"/>
              <a:ext cx="75057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2"/>
            <p:cNvSpPr/>
            <p:nvPr/>
          </p:nvSpPr>
          <p:spPr>
            <a:xfrm flipH="1">
              <a:off x="7861618" y="272850"/>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2"/>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 name="Google Shape;147;p22"/>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48" name="Google Shape;148;p22"/>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pic>
        <p:nvPicPr>
          <p:cNvPr id="149" name="Google Shape;149;p22"/>
          <p:cNvPicPr preferRelativeResize="0"/>
          <p:nvPr/>
        </p:nvPicPr>
        <p:blipFill rotWithShape="1">
          <a:blip r:embed="rId2">
            <a:alphaModFix/>
          </a:blip>
          <a:srcRect b="67910" l="19433" r="63208" t="19918"/>
          <a:stretch/>
        </p:blipFill>
        <p:spPr>
          <a:xfrm>
            <a:off x="7953550" y="337600"/>
            <a:ext cx="1190450" cy="626026"/>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2">
    <p:spTree>
      <p:nvGrpSpPr>
        <p:cNvPr id="150" name="Shape 150"/>
        <p:cNvGrpSpPr/>
        <p:nvPr/>
      </p:nvGrpSpPr>
      <p:grpSpPr>
        <a:xfrm>
          <a:off x="0" y="0"/>
          <a:ext cx="0" cy="0"/>
          <a:chOff x="0" y="0"/>
          <a:chExt cx="0" cy="0"/>
        </a:xfrm>
      </p:grpSpPr>
      <p:sp>
        <p:nvSpPr>
          <p:cNvPr id="151" name="Google Shape;151;p23"/>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52" name="Google Shape;152;p23"/>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grpSp>
        <p:nvGrpSpPr>
          <p:cNvPr id="153" name="Google Shape;153;p23"/>
          <p:cNvGrpSpPr/>
          <p:nvPr/>
        </p:nvGrpSpPr>
        <p:grpSpPr>
          <a:xfrm>
            <a:off x="-903537" y="-17561"/>
            <a:ext cx="10524355" cy="5171411"/>
            <a:chOff x="-903537" y="-17561"/>
            <a:chExt cx="10524355" cy="5171411"/>
          </a:xfrm>
        </p:grpSpPr>
        <p:sp>
          <p:nvSpPr>
            <p:cNvPr id="154" name="Google Shape;154;p23"/>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3"/>
            <p:cNvSpPr/>
            <p:nvPr/>
          </p:nvSpPr>
          <p:spPr>
            <a:xfrm flipH="1">
              <a:off x="472134" y="-9525"/>
              <a:ext cx="518400" cy="749100"/>
            </a:xfrm>
            <a:prstGeom prst="parallelogram">
              <a:avLst>
                <a:gd fmla="val 7500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3"/>
            <p:cNvSpPr/>
            <p:nvPr/>
          </p:nvSpPr>
          <p:spPr>
            <a:xfrm flipH="1">
              <a:off x="742953" y="272850"/>
              <a:ext cx="75057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3"/>
            <p:cNvSpPr/>
            <p:nvPr/>
          </p:nvSpPr>
          <p:spPr>
            <a:xfrm flipH="1">
              <a:off x="7861618" y="272850"/>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3"/>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9" name="Google Shape;159;p23"/>
          <p:cNvPicPr preferRelativeResize="0"/>
          <p:nvPr/>
        </p:nvPicPr>
        <p:blipFill rotWithShape="1">
          <a:blip r:embed="rId2">
            <a:alphaModFix/>
          </a:blip>
          <a:srcRect b="67910" l="19433" r="63208" t="19918"/>
          <a:stretch/>
        </p:blipFill>
        <p:spPr>
          <a:xfrm>
            <a:off x="7953550" y="337600"/>
            <a:ext cx="1190450" cy="626026"/>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background">
  <p:cSld name="TITLE_ONLY_1">
    <p:spTree>
      <p:nvGrpSpPr>
        <p:cNvPr id="160" name="Shape 160"/>
        <p:cNvGrpSpPr/>
        <p:nvPr/>
      </p:nvGrpSpPr>
      <p:grpSpPr>
        <a:xfrm>
          <a:off x="0" y="0"/>
          <a:ext cx="0" cy="0"/>
          <a:chOff x="0" y="0"/>
          <a:chExt cx="0" cy="0"/>
        </a:xfrm>
      </p:grpSpPr>
      <p:sp>
        <p:nvSpPr>
          <p:cNvPr id="161" name="Google Shape;161;p24"/>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rgbClr val="FFFFFF">
              <a:alpha val="17690"/>
            </a:srgbClr>
          </a:solidFill>
          <a:ln>
            <a:noFill/>
          </a:ln>
        </p:spPr>
      </p:sp>
      <p:sp>
        <p:nvSpPr>
          <p:cNvPr id="162" name="Google Shape;162;p24"/>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4"/>
          <p:cNvSpPr/>
          <p:nvPr/>
        </p:nvSpPr>
        <p:spPr>
          <a:xfrm flipH="1">
            <a:off x="472134" y="-9525"/>
            <a:ext cx="518400" cy="749100"/>
          </a:xfrm>
          <a:prstGeom prst="parallelogram">
            <a:avLst>
              <a:gd fmla="val 75009"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4"/>
          <p:cNvSpPr/>
          <p:nvPr/>
        </p:nvSpPr>
        <p:spPr>
          <a:xfrm flipH="1">
            <a:off x="742953" y="272850"/>
            <a:ext cx="7505700" cy="749100"/>
          </a:xfrm>
          <a:prstGeom prst="parallelogram">
            <a:avLst>
              <a:gd fmla="val 51542" name="adj"/>
            </a:avLst>
          </a:prstGeom>
          <a:solidFill>
            <a:srgbClr val="222222">
              <a:alpha val="6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4"/>
          <p:cNvSpPr/>
          <p:nvPr/>
        </p:nvSpPr>
        <p:spPr>
          <a:xfrm flipH="1">
            <a:off x="7861618" y="272850"/>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4"/>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4"/>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68" name="Google Shape;168;p24"/>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pic>
        <p:nvPicPr>
          <p:cNvPr id="169" name="Google Shape;169;p24"/>
          <p:cNvPicPr preferRelativeResize="0"/>
          <p:nvPr/>
        </p:nvPicPr>
        <p:blipFill rotWithShape="1">
          <a:blip r:embed="rId2">
            <a:alphaModFix/>
          </a:blip>
          <a:srcRect b="67910" l="19433" r="63208" t="19918"/>
          <a:stretch/>
        </p:blipFill>
        <p:spPr>
          <a:xfrm>
            <a:off x="7953550" y="337600"/>
            <a:ext cx="1190450" cy="626026"/>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0" name="Shape 170"/>
        <p:cNvGrpSpPr/>
        <p:nvPr/>
      </p:nvGrpSpPr>
      <p:grpSpPr>
        <a:xfrm>
          <a:off x="0" y="0"/>
          <a:ext cx="0" cy="0"/>
          <a:chOff x="0" y="0"/>
          <a:chExt cx="0" cy="0"/>
        </a:xfrm>
      </p:grpSpPr>
      <p:sp>
        <p:nvSpPr>
          <p:cNvPr id="171" name="Google Shape;171;p25"/>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chemeClr val="lt2"/>
          </a:solidFill>
          <a:ln>
            <a:noFill/>
          </a:ln>
        </p:spPr>
      </p:sp>
      <p:sp>
        <p:nvSpPr>
          <p:cNvPr id="172" name="Google Shape;172;p25"/>
          <p:cNvSpPr/>
          <p:nvPr/>
        </p:nvSpPr>
        <p:spPr>
          <a:xfrm flipH="1">
            <a:off x="742953" y="4406300"/>
            <a:ext cx="75057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5"/>
          <p:cNvSpPr/>
          <p:nvPr/>
        </p:nvSpPr>
        <p:spPr>
          <a:xfrm flipH="1">
            <a:off x="7861618" y="4406300"/>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5"/>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5"/>
          <p:cNvSpPr/>
          <p:nvPr/>
        </p:nvSpPr>
        <p:spPr>
          <a:xfrm flipH="1">
            <a:off x="472134" y="-9525"/>
            <a:ext cx="518400" cy="749100"/>
          </a:xfrm>
          <a:prstGeom prst="parallelogram">
            <a:avLst>
              <a:gd fmla="val 7500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5"/>
          <p:cNvSpPr txBox="1"/>
          <p:nvPr>
            <p:ph idx="1" type="body"/>
          </p:nvPr>
        </p:nvSpPr>
        <p:spPr>
          <a:xfrm>
            <a:off x="1123950" y="4406300"/>
            <a:ext cx="6737400" cy="749100"/>
          </a:xfrm>
          <a:prstGeom prst="rect">
            <a:avLst/>
          </a:prstGeom>
        </p:spPr>
        <p:txBody>
          <a:bodyPr anchorCtr="0" anchor="ctr" bIns="91425" lIns="91425" spcFirstLastPara="1" rIns="91425" wrap="square" tIns="91425">
            <a:noAutofit/>
          </a:bodyPr>
          <a:lstStyle>
            <a:lvl1pPr indent="-228600" lvl="0" marL="457200" rtl="0">
              <a:spcBef>
                <a:spcPts val="360"/>
              </a:spcBef>
              <a:spcAft>
                <a:spcPts val="0"/>
              </a:spcAft>
              <a:buClr>
                <a:srgbClr val="FFFFFF"/>
              </a:buClr>
              <a:buSzPts val="1800"/>
              <a:buNone/>
              <a:defRPr sz="1800">
                <a:solidFill>
                  <a:srgbClr val="FFFFFF"/>
                </a:solidFill>
              </a:defRPr>
            </a:lvl1pPr>
          </a:lstStyle>
          <a:p/>
        </p:txBody>
      </p:sp>
      <p:sp>
        <p:nvSpPr>
          <p:cNvPr id="177" name="Google Shape;177;p25"/>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pic>
        <p:nvPicPr>
          <p:cNvPr id="178" name="Google Shape;178;p25"/>
          <p:cNvPicPr preferRelativeResize="0"/>
          <p:nvPr/>
        </p:nvPicPr>
        <p:blipFill rotWithShape="1">
          <a:blip r:embed="rId2">
            <a:alphaModFix/>
          </a:blip>
          <a:srcRect b="67910" l="19433" r="63208" t="19918"/>
          <a:stretch/>
        </p:blipFill>
        <p:spPr>
          <a:xfrm>
            <a:off x="7861625" y="4467825"/>
            <a:ext cx="1190450" cy="626026"/>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9" name="Shape 179"/>
        <p:cNvGrpSpPr/>
        <p:nvPr/>
      </p:nvGrpSpPr>
      <p:grpSpPr>
        <a:xfrm>
          <a:off x="0" y="0"/>
          <a:ext cx="0" cy="0"/>
          <a:chOff x="0" y="0"/>
          <a:chExt cx="0" cy="0"/>
        </a:xfrm>
      </p:grpSpPr>
      <p:sp>
        <p:nvSpPr>
          <p:cNvPr id="180" name="Google Shape;180;p26"/>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chemeClr val="lt2"/>
          </a:solidFill>
          <a:ln>
            <a:noFill/>
          </a:ln>
        </p:spPr>
      </p:sp>
      <p:sp>
        <p:nvSpPr>
          <p:cNvPr id="181" name="Google Shape;181;p26"/>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6"/>
          <p:cNvSpPr/>
          <p:nvPr/>
        </p:nvSpPr>
        <p:spPr>
          <a:xfrm flipH="1">
            <a:off x="472134" y="-9525"/>
            <a:ext cx="518400" cy="749100"/>
          </a:xfrm>
          <a:prstGeom prst="parallelogram">
            <a:avLst>
              <a:gd fmla="val 7500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6"/>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6"/>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inverted">
  <p:cSld name="BLANK_1">
    <p:bg>
      <p:bgPr>
        <a:solidFill>
          <a:schemeClr val="dk1"/>
        </a:solidFill>
      </p:bgPr>
    </p:bg>
    <p:spTree>
      <p:nvGrpSpPr>
        <p:cNvPr id="185" name="Shape 185"/>
        <p:cNvGrpSpPr/>
        <p:nvPr/>
      </p:nvGrpSpPr>
      <p:grpSpPr>
        <a:xfrm>
          <a:off x="0" y="0"/>
          <a:ext cx="0" cy="0"/>
          <a:chOff x="0" y="0"/>
          <a:chExt cx="0" cy="0"/>
        </a:xfrm>
      </p:grpSpPr>
      <p:sp>
        <p:nvSpPr>
          <p:cNvPr id="186" name="Google Shape;186;p27"/>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chemeClr val="accent3"/>
          </a:solidFill>
          <a:ln>
            <a:noFill/>
          </a:ln>
        </p:spPr>
      </p:sp>
      <p:sp>
        <p:nvSpPr>
          <p:cNvPr id="187" name="Google Shape;187;p27"/>
          <p:cNvSpPr/>
          <p:nvPr/>
        </p:nvSpPr>
        <p:spPr>
          <a:xfrm flipH="1">
            <a:off x="-903537" y="-17561"/>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7"/>
          <p:cNvSpPr/>
          <p:nvPr/>
        </p:nvSpPr>
        <p:spPr>
          <a:xfrm flipH="1">
            <a:off x="472134" y="-9525"/>
            <a:ext cx="518400" cy="749100"/>
          </a:xfrm>
          <a:prstGeom prst="parallelogram">
            <a:avLst>
              <a:gd fmla="val 75009"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7"/>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7"/>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inverted 1">
  <p:cSld name="BLANK_1_1">
    <p:bg>
      <p:bgPr>
        <a:solidFill>
          <a:srgbClr val="222222"/>
        </a:solidFill>
      </p:bgPr>
    </p:bg>
    <p:spTree>
      <p:nvGrpSpPr>
        <p:cNvPr id="191" name="Shape 191"/>
        <p:cNvGrpSpPr/>
        <p:nvPr/>
      </p:nvGrpSpPr>
      <p:grpSpPr>
        <a:xfrm>
          <a:off x="0" y="0"/>
          <a:ext cx="0" cy="0"/>
          <a:chOff x="0" y="0"/>
          <a:chExt cx="0" cy="0"/>
        </a:xfrm>
      </p:grpSpPr>
      <p:sp>
        <p:nvSpPr>
          <p:cNvPr id="192" name="Google Shape;192;p28"/>
          <p:cNvSpPr/>
          <p:nvPr/>
        </p:nvSpPr>
        <p:spPr>
          <a:xfrm flipH="1">
            <a:off x="-903537" y="-8711"/>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8"/>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8"/>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pic>
        <p:nvPicPr>
          <p:cNvPr id="195" name="Google Shape;195;p28"/>
          <p:cNvPicPr preferRelativeResize="0"/>
          <p:nvPr/>
        </p:nvPicPr>
        <p:blipFill rotWithShape="1">
          <a:blip r:embed="rId2">
            <a:alphaModFix/>
          </a:blip>
          <a:srcRect b="67910" l="19433" r="63208" t="19918"/>
          <a:stretch/>
        </p:blipFill>
        <p:spPr>
          <a:xfrm>
            <a:off x="7745950" y="-8700"/>
            <a:ext cx="1190450" cy="626026"/>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CUSTOM_1">
    <p:spTree>
      <p:nvGrpSpPr>
        <p:cNvPr id="196" name="Shape 196"/>
        <p:cNvGrpSpPr/>
        <p:nvPr/>
      </p:nvGrpSpPr>
      <p:grpSpPr>
        <a:xfrm>
          <a:off x="0" y="0"/>
          <a:ext cx="0" cy="0"/>
          <a:chOff x="0" y="0"/>
          <a:chExt cx="0" cy="0"/>
        </a:xfrm>
      </p:grpSpPr>
      <p:sp>
        <p:nvSpPr>
          <p:cNvPr id="197" name="Google Shape;197;p29"/>
          <p:cNvSpPr txBox="1"/>
          <p:nvPr>
            <p:ph type="title"/>
          </p:nvPr>
        </p:nvSpPr>
        <p:spPr>
          <a:xfrm>
            <a:off x="1104900" y="276075"/>
            <a:ext cx="6724500" cy="749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atin typeface="Roboto"/>
                <a:ea typeface="Roboto"/>
                <a:cs typeface="Roboto"/>
                <a:sym typeface="Roboto"/>
              </a:defRPr>
            </a:lvl1pPr>
            <a:lvl2pPr lvl="1" rtl="0">
              <a:spcBef>
                <a:spcPts val="0"/>
              </a:spcBef>
              <a:spcAft>
                <a:spcPts val="0"/>
              </a:spcAft>
              <a:buSzPts val="2400"/>
              <a:buNone/>
              <a:defRPr>
                <a:latin typeface="Roboto"/>
                <a:ea typeface="Roboto"/>
                <a:cs typeface="Roboto"/>
                <a:sym typeface="Roboto"/>
              </a:defRPr>
            </a:lvl2pPr>
            <a:lvl3pPr lvl="2" rtl="0">
              <a:spcBef>
                <a:spcPts val="0"/>
              </a:spcBef>
              <a:spcAft>
                <a:spcPts val="0"/>
              </a:spcAft>
              <a:buSzPts val="2400"/>
              <a:buNone/>
              <a:defRPr>
                <a:latin typeface="Roboto"/>
                <a:ea typeface="Roboto"/>
                <a:cs typeface="Roboto"/>
                <a:sym typeface="Roboto"/>
              </a:defRPr>
            </a:lvl3pPr>
            <a:lvl4pPr lvl="3" rtl="0">
              <a:spcBef>
                <a:spcPts val="0"/>
              </a:spcBef>
              <a:spcAft>
                <a:spcPts val="0"/>
              </a:spcAft>
              <a:buSzPts val="2400"/>
              <a:buNone/>
              <a:defRPr>
                <a:latin typeface="Roboto"/>
                <a:ea typeface="Roboto"/>
                <a:cs typeface="Roboto"/>
                <a:sym typeface="Roboto"/>
              </a:defRPr>
            </a:lvl4pPr>
            <a:lvl5pPr lvl="4" rtl="0">
              <a:spcBef>
                <a:spcPts val="0"/>
              </a:spcBef>
              <a:spcAft>
                <a:spcPts val="0"/>
              </a:spcAft>
              <a:buSzPts val="2400"/>
              <a:buNone/>
              <a:defRPr>
                <a:latin typeface="Roboto"/>
                <a:ea typeface="Roboto"/>
                <a:cs typeface="Roboto"/>
                <a:sym typeface="Roboto"/>
              </a:defRPr>
            </a:lvl5pPr>
            <a:lvl6pPr lvl="5" rtl="0">
              <a:spcBef>
                <a:spcPts val="0"/>
              </a:spcBef>
              <a:spcAft>
                <a:spcPts val="0"/>
              </a:spcAft>
              <a:buSzPts val="2400"/>
              <a:buNone/>
              <a:defRPr>
                <a:latin typeface="Roboto"/>
                <a:ea typeface="Roboto"/>
                <a:cs typeface="Roboto"/>
                <a:sym typeface="Roboto"/>
              </a:defRPr>
            </a:lvl6pPr>
            <a:lvl7pPr lvl="6" rtl="0">
              <a:spcBef>
                <a:spcPts val="0"/>
              </a:spcBef>
              <a:spcAft>
                <a:spcPts val="0"/>
              </a:spcAft>
              <a:buSzPts val="2400"/>
              <a:buNone/>
              <a:defRPr>
                <a:latin typeface="Roboto"/>
                <a:ea typeface="Roboto"/>
                <a:cs typeface="Roboto"/>
                <a:sym typeface="Roboto"/>
              </a:defRPr>
            </a:lvl7pPr>
            <a:lvl8pPr lvl="7" rtl="0">
              <a:spcBef>
                <a:spcPts val="0"/>
              </a:spcBef>
              <a:spcAft>
                <a:spcPts val="0"/>
              </a:spcAft>
              <a:buSzPts val="2400"/>
              <a:buNone/>
              <a:defRPr>
                <a:latin typeface="Roboto"/>
                <a:ea typeface="Roboto"/>
                <a:cs typeface="Roboto"/>
                <a:sym typeface="Roboto"/>
              </a:defRPr>
            </a:lvl8pPr>
            <a:lvl9pPr lvl="8" rtl="0">
              <a:spcBef>
                <a:spcPts val="0"/>
              </a:spcBef>
              <a:spcAft>
                <a:spcPts val="0"/>
              </a:spcAft>
              <a:buSzPts val="2400"/>
              <a:buNone/>
              <a:defRPr>
                <a:latin typeface="Roboto"/>
                <a:ea typeface="Roboto"/>
                <a:cs typeface="Roboto"/>
                <a:sym typeface="Roboto"/>
              </a:defRPr>
            </a:lvl9pPr>
          </a:lstStyle>
          <a:p/>
        </p:txBody>
      </p:sp>
      <p:sp>
        <p:nvSpPr>
          <p:cNvPr id="198" name="Google Shape;198;p29"/>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with Bar">
  <p:cSld name="CUSTOM_1_1">
    <p:spTree>
      <p:nvGrpSpPr>
        <p:cNvPr id="199" name="Shape 199"/>
        <p:cNvGrpSpPr/>
        <p:nvPr/>
      </p:nvGrpSpPr>
      <p:grpSpPr>
        <a:xfrm>
          <a:off x="0" y="0"/>
          <a:ext cx="0" cy="0"/>
          <a:chOff x="0" y="0"/>
          <a:chExt cx="0" cy="0"/>
        </a:xfrm>
      </p:grpSpPr>
      <p:sp>
        <p:nvSpPr>
          <p:cNvPr id="200" name="Google Shape;200;p30"/>
          <p:cNvSpPr txBox="1"/>
          <p:nvPr>
            <p:ph type="title"/>
          </p:nvPr>
        </p:nvSpPr>
        <p:spPr>
          <a:xfrm>
            <a:off x="1104900" y="276075"/>
            <a:ext cx="6724500" cy="749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atin typeface="Roboto"/>
                <a:ea typeface="Roboto"/>
                <a:cs typeface="Roboto"/>
                <a:sym typeface="Roboto"/>
              </a:defRPr>
            </a:lvl1pPr>
            <a:lvl2pPr lvl="1" rtl="0">
              <a:spcBef>
                <a:spcPts val="0"/>
              </a:spcBef>
              <a:spcAft>
                <a:spcPts val="0"/>
              </a:spcAft>
              <a:buSzPts val="2400"/>
              <a:buNone/>
              <a:defRPr>
                <a:latin typeface="Roboto"/>
                <a:ea typeface="Roboto"/>
                <a:cs typeface="Roboto"/>
                <a:sym typeface="Roboto"/>
              </a:defRPr>
            </a:lvl2pPr>
            <a:lvl3pPr lvl="2" rtl="0">
              <a:spcBef>
                <a:spcPts val="0"/>
              </a:spcBef>
              <a:spcAft>
                <a:spcPts val="0"/>
              </a:spcAft>
              <a:buSzPts val="2400"/>
              <a:buNone/>
              <a:defRPr>
                <a:latin typeface="Roboto"/>
                <a:ea typeface="Roboto"/>
                <a:cs typeface="Roboto"/>
                <a:sym typeface="Roboto"/>
              </a:defRPr>
            </a:lvl3pPr>
            <a:lvl4pPr lvl="3" rtl="0">
              <a:spcBef>
                <a:spcPts val="0"/>
              </a:spcBef>
              <a:spcAft>
                <a:spcPts val="0"/>
              </a:spcAft>
              <a:buSzPts val="2400"/>
              <a:buNone/>
              <a:defRPr>
                <a:latin typeface="Roboto"/>
                <a:ea typeface="Roboto"/>
                <a:cs typeface="Roboto"/>
                <a:sym typeface="Roboto"/>
              </a:defRPr>
            </a:lvl4pPr>
            <a:lvl5pPr lvl="4" rtl="0">
              <a:spcBef>
                <a:spcPts val="0"/>
              </a:spcBef>
              <a:spcAft>
                <a:spcPts val="0"/>
              </a:spcAft>
              <a:buSzPts val="2400"/>
              <a:buNone/>
              <a:defRPr>
                <a:latin typeface="Roboto"/>
                <a:ea typeface="Roboto"/>
                <a:cs typeface="Roboto"/>
                <a:sym typeface="Roboto"/>
              </a:defRPr>
            </a:lvl5pPr>
            <a:lvl6pPr lvl="5" rtl="0">
              <a:spcBef>
                <a:spcPts val="0"/>
              </a:spcBef>
              <a:spcAft>
                <a:spcPts val="0"/>
              </a:spcAft>
              <a:buSzPts val="2400"/>
              <a:buNone/>
              <a:defRPr>
                <a:latin typeface="Roboto"/>
                <a:ea typeface="Roboto"/>
                <a:cs typeface="Roboto"/>
                <a:sym typeface="Roboto"/>
              </a:defRPr>
            </a:lvl6pPr>
            <a:lvl7pPr lvl="6" rtl="0">
              <a:spcBef>
                <a:spcPts val="0"/>
              </a:spcBef>
              <a:spcAft>
                <a:spcPts val="0"/>
              </a:spcAft>
              <a:buSzPts val="2400"/>
              <a:buNone/>
              <a:defRPr>
                <a:latin typeface="Roboto"/>
                <a:ea typeface="Roboto"/>
                <a:cs typeface="Roboto"/>
                <a:sym typeface="Roboto"/>
              </a:defRPr>
            </a:lvl7pPr>
            <a:lvl8pPr lvl="7" rtl="0">
              <a:spcBef>
                <a:spcPts val="0"/>
              </a:spcBef>
              <a:spcAft>
                <a:spcPts val="0"/>
              </a:spcAft>
              <a:buSzPts val="2400"/>
              <a:buNone/>
              <a:defRPr>
                <a:latin typeface="Roboto"/>
                <a:ea typeface="Roboto"/>
                <a:cs typeface="Roboto"/>
                <a:sym typeface="Roboto"/>
              </a:defRPr>
            </a:lvl8pPr>
            <a:lvl9pPr lvl="8" rtl="0">
              <a:spcBef>
                <a:spcPts val="0"/>
              </a:spcBef>
              <a:spcAft>
                <a:spcPts val="0"/>
              </a:spcAft>
              <a:buSzPts val="2400"/>
              <a:buNone/>
              <a:defRPr>
                <a:latin typeface="Roboto"/>
                <a:ea typeface="Roboto"/>
                <a:cs typeface="Roboto"/>
                <a:sym typeface="Roboto"/>
              </a:defRPr>
            </a:lvl9pPr>
          </a:lstStyle>
          <a:p/>
        </p:txBody>
      </p:sp>
      <p:sp>
        <p:nvSpPr>
          <p:cNvPr id="201" name="Google Shape;201;p30"/>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
        <p:nvSpPr>
          <p:cNvPr id="202" name="Google Shape;202;p30"/>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2">
  <p:cSld name="TITLE_2">
    <p:spTree>
      <p:nvGrpSpPr>
        <p:cNvPr id="203" name="Shape 203"/>
        <p:cNvGrpSpPr/>
        <p:nvPr/>
      </p:nvGrpSpPr>
      <p:grpSpPr>
        <a:xfrm>
          <a:off x="0" y="0"/>
          <a:ext cx="0" cy="0"/>
          <a:chOff x="0" y="0"/>
          <a:chExt cx="0" cy="0"/>
        </a:xfrm>
      </p:grpSpPr>
      <p:sp>
        <p:nvSpPr>
          <p:cNvPr id="204" name="Google Shape;204;p31"/>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05" name="Google Shape;205;p31"/>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6" name="Google Shape;206;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7" name="Shape 207"/>
        <p:cNvGrpSpPr/>
        <p:nvPr/>
      </p:nvGrpSpPr>
      <p:grpSpPr>
        <a:xfrm>
          <a:off x="0" y="0"/>
          <a:ext cx="0" cy="0"/>
          <a:chOff x="0" y="0"/>
          <a:chExt cx="0" cy="0"/>
        </a:xfrm>
      </p:grpSpPr>
      <p:sp>
        <p:nvSpPr>
          <p:cNvPr id="208" name="Google Shape;208;p3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09" name="Google Shape;209;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10" name="Shape 210"/>
        <p:cNvGrpSpPr/>
        <p:nvPr/>
      </p:nvGrpSpPr>
      <p:grpSpPr>
        <a:xfrm>
          <a:off x="0" y="0"/>
          <a:ext cx="0" cy="0"/>
          <a:chOff x="0" y="0"/>
          <a:chExt cx="0" cy="0"/>
        </a:xfrm>
      </p:grpSpPr>
      <p:sp>
        <p:nvSpPr>
          <p:cNvPr id="211" name="Google Shape;211;p33"/>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2" name="Google Shape;212;p33"/>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60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13" name="Google Shape;213;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3">
  <p:cSld name="TITLE_3">
    <p:spTree>
      <p:nvGrpSpPr>
        <p:cNvPr id="214" name="Shape 214"/>
        <p:cNvGrpSpPr/>
        <p:nvPr/>
      </p:nvGrpSpPr>
      <p:grpSpPr>
        <a:xfrm>
          <a:off x="0" y="0"/>
          <a:ext cx="0" cy="0"/>
          <a:chOff x="0" y="0"/>
          <a:chExt cx="0" cy="0"/>
        </a:xfrm>
      </p:grpSpPr>
      <p:sp>
        <p:nvSpPr>
          <p:cNvPr id="215" name="Google Shape;215;p3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300"/>
              <a:buNone/>
              <a:defRPr sz="5300"/>
            </a:lvl1pPr>
            <a:lvl2pPr lvl="1" rtl="0" algn="ctr">
              <a:spcBef>
                <a:spcPts val="0"/>
              </a:spcBef>
              <a:spcAft>
                <a:spcPts val="0"/>
              </a:spcAft>
              <a:buSzPts val="5300"/>
              <a:buNone/>
              <a:defRPr sz="5300"/>
            </a:lvl2pPr>
            <a:lvl3pPr lvl="2" rtl="0" algn="ctr">
              <a:spcBef>
                <a:spcPts val="0"/>
              </a:spcBef>
              <a:spcAft>
                <a:spcPts val="0"/>
              </a:spcAft>
              <a:buSzPts val="5300"/>
              <a:buNone/>
              <a:defRPr sz="5300"/>
            </a:lvl3pPr>
            <a:lvl4pPr lvl="3" rtl="0" algn="ctr">
              <a:spcBef>
                <a:spcPts val="0"/>
              </a:spcBef>
              <a:spcAft>
                <a:spcPts val="0"/>
              </a:spcAft>
              <a:buSzPts val="5300"/>
              <a:buNone/>
              <a:defRPr sz="5300"/>
            </a:lvl4pPr>
            <a:lvl5pPr lvl="4" rtl="0" algn="ctr">
              <a:spcBef>
                <a:spcPts val="0"/>
              </a:spcBef>
              <a:spcAft>
                <a:spcPts val="0"/>
              </a:spcAft>
              <a:buSzPts val="5300"/>
              <a:buNone/>
              <a:defRPr sz="5300"/>
            </a:lvl5pPr>
            <a:lvl6pPr lvl="5" rtl="0" algn="ctr">
              <a:spcBef>
                <a:spcPts val="0"/>
              </a:spcBef>
              <a:spcAft>
                <a:spcPts val="0"/>
              </a:spcAft>
              <a:buSzPts val="5300"/>
              <a:buNone/>
              <a:defRPr sz="5300"/>
            </a:lvl6pPr>
            <a:lvl7pPr lvl="6" rtl="0" algn="ctr">
              <a:spcBef>
                <a:spcPts val="0"/>
              </a:spcBef>
              <a:spcAft>
                <a:spcPts val="0"/>
              </a:spcAft>
              <a:buSzPts val="5300"/>
              <a:buNone/>
              <a:defRPr sz="5300"/>
            </a:lvl7pPr>
            <a:lvl8pPr lvl="7" rtl="0" algn="ctr">
              <a:spcBef>
                <a:spcPts val="0"/>
              </a:spcBef>
              <a:spcAft>
                <a:spcPts val="0"/>
              </a:spcAft>
              <a:buSzPts val="5300"/>
              <a:buNone/>
              <a:defRPr sz="5300"/>
            </a:lvl8pPr>
            <a:lvl9pPr lvl="8" rtl="0" algn="ctr">
              <a:spcBef>
                <a:spcPts val="0"/>
              </a:spcBef>
              <a:spcAft>
                <a:spcPts val="0"/>
              </a:spcAft>
              <a:buSzPts val="5300"/>
              <a:buNone/>
              <a:defRPr sz="5300"/>
            </a:lvl9pPr>
          </a:lstStyle>
          <a:p/>
        </p:txBody>
      </p:sp>
      <p:sp>
        <p:nvSpPr>
          <p:cNvPr id="216" name="Google Shape;216;p3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17" name="Google Shape;217;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11" Type="http://schemas.openxmlformats.org/officeDocument/2006/relationships/slideLayout" Target="../slideLayouts/slideLayout22.xml"/><Relationship Id="rId22" Type="http://schemas.openxmlformats.org/officeDocument/2006/relationships/theme" Target="../theme/theme3.xml"/><Relationship Id="rId10" Type="http://schemas.openxmlformats.org/officeDocument/2006/relationships/slideLayout" Target="../slideLayouts/slideLayout21.xml"/><Relationship Id="rId21" Type="http://schemas.openxmlformats.org/officeDocument/2006/relationships/slideLayout" Target="../slideLayouts/slideLayout32.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19" Type="http://schemas.openxmlformats.org/officeDocument/2006/relationships/slideLayout" Target="../slideLayouts/slideLayout30.xml"/><Relationship Id="rId6" Type="http://schemas.openxmlformats.org/officeDocument/2006/relationships/slideLayout" Target="../slideLayouts/slideLayout17.xml"/><Relationship Id="rId18" Type="http://schemas.openxmlformats.org/officeDocument/2006/relationships/slideLayout" Target="../slideLayouts/slideLayout29.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1104900" y="276075"/>
            <a:ext cx="6724500" cy="7491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1pPr>
            <a:lvl2pPr lvl="1"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2pPr>
            <a:lvl3pPr lvl="2"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3pPr>
            <a:lvl4pPr lvl="3"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4pPr>
            <a:lvl5pPr lvl="4"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5pPr>
            <a:lvl6pPr lvl="5"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6pPr>
            <a:lvl7pPr lvl="6"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7pPr>
            <a:lvl8pPr lvl="7"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8pPr>
            <a:lvl9pPr lvl="8"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9pPr>
          </a:lstStyle>
          <a:p/>
        </p:txBody>
      </p:sp>
      <p:sp>
        <p:nvSpPr>
          <p:cNvPr id="52" name="Google Shape;52;p13"/>
          <p:cNvSpPr txBox="1"/>
          <p:nvPr>
            <p:ph idx="1" type="body"/>
          </p:nvPr>
        </p:nvSpPr>
        <p:spPr>
          <a:xfrm>
            <a:off x="1104900" y="1200150"/>
            <a:ext cx="7581900" cy="3725700"/>
          </a:xfrm>
          <a:prstGeom prst="rect">
            <a:avLst/>
          </a:prstGeom>
          <a:noFill/>
          <a:ln>
            <a:noFill/>
          </a:ln>
        </p:spPr>
        <p:txBody>
          <a:bodyPr anchorCtr="0" anchor="t" bIns="91425" lIns="91425" spcFirstLastPara="1" rIns="91425" wrap="square" tIns="91425">
            <a:noAutofit/>
          </a:bodyPr>
          <a:lstStyle>
            <a:lvl1pPr indent="-419100" lvl="0" marL="457200" rtl="0">
              <a:spcBef>
                <a:spcPts val="600"/>
              </a:spcBef>
              <a:spcAft>
                <a:spcPts val="0"/>
              </a:spcAft>
              <a:buClr>
                <a:schemeClr val="accent1"/>
              </a:buClr>
              <a:buSzPts val="3000"/>
              <a:buFont typeface="Roboto"/>
              <a:buChar char="▸"/>
              <a:defRPr sz="3000">
                <a:solidFill>
                  <a:schemeClr val="dk1"/>
                </a:solidFill>
                <a:latin typeface="Roboto"/>
                <a:ea typeface="Roboto"/>
                <a:cs typeface="Roboto"/>
                <a:sym typeface="Roboto"/>
              </a:defRPr>
            </a:lvl1pPr>
            <a:lvl2pPr indent="-381000" lvl="1" marL="914400" rtl="0">
              <a:spcBef>
                <a:spcPts val="0"/>
              </a:spcBef>
              <a:spcAft>
                <a:spcPts val="0"/>
              </a:spcAft>
              <a:buClr>
                <a:schemeClr val="accent2"/>
              </a:buClr>
              <a:buSzPts val="2400"/>
              <a:buFont typeface="Roboto"/>
              <a:buChar char="▹"/>
              <a:defRPr sz="2400">
                <a:solidFill>
                  <a:schemeClr val="dk1"/>
                </a:solidFill>
                <a:latin typeface="Roboto"/>
                <a:ea typeface="Roboto"/>
                <a:cs typeface="Roboto"/>
                <a:sym typeface="Roboto"/>
              </a:defRPr>
            </a:lvl2pPr>
            <a:lvl3pPr indent="-381000" lvl="2" marL="1371600" rtl="0">
              <a:spcBef>
                <a:spcPts val="0"/>
              </a:spcBef>
              <a:spcAft>
                <a:spcPts val="0"/>
              </a:spcAft>
              <a:buClr>
                <a:schemeClr val="accent5"/>
              </a:buClr>
              <a:buSzPts val="2400"/>
              <a:buFont typeface="Roboto"/>
              <a:buChar char="▹"/>
              <a:defRPr sz="2400">
                <a:solidFill>
                  <a:schemeClr val="dk1"/>
                </a:solidFill>
                <a:latin typeface="Roboto"/>
                <a:ea typeface="Roboto"/>
                <a:cs typeface="Roboto"/>
                <a:sym typeface="Roboto"/>
              </a:defRPr>
            </a:lvl3pPr>
            <a:lvl4pPr indent="-342900" lvl="3" marL="1828800" rtl="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4pPr>
            <a:lvl5pPr indent="-342900" lvl="4" marL="2286000" rtl="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5pPr>
            <a:lvl6pPr indent="-342900" lvl="5" marL="2743200" rtl="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6pPr>
            <a:lvl7pPr indent="-342900" lvl="6" marL="3200400" rtl="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7pPr>
            <a:lvl8pPr indent="-342900" lvl="7" marL="3657600" rtl="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8pPr>
            <a:lvl9pPr indent="-342900" lvl="8" marL="4114800" rtl="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9pPr>
          </a:lstStyle>
          <a:p/>
        </p:txBody>
      </p:sp>
      <p:sp>
        <p:nvSpPr>
          <p:cNvPr id="53" name="Google Shape;53;p13"/>
          <p:cNvSpPr txBox="1"/>
          <p:nvPr>
            <p:ph idx="12" type="sldNum"/>
          </p:nvPr>
        </p:nvSpPr>
        <p:spPr>
          <a:xfrm>
            <a:off x="0" y="0"/>
            <a:ext cx="594900" cy="731700"/>
          </a:xfrm>
          <a:prstGeom prst="rect">
            <a:avLst/>
          </a:prstGeom>
          <a:noFill/>
          <a:ln>
            <a:noFill/>
          </a:ln>
        </p:spPr>
        <p:txBody>
          <a:bodyPr anchorCtr="0" anchor="ctr" bIns="91425" lIns="91425" spcFirstLastPara="1" rIns="91425" wrap="square" tIns="91425">
            <a:noAutofit/>
          </a:bodyPr>
          <a:lstStyle>
            <a:lvl1pPr lvl="0" rtl="0" algn="ctr">
              <a:buNone/>
              <a:defRPr b="1" sz="1300">
                <a:solidFill>
                  <a:schemeClr val="lt1"/>
                </a:solidFill>
                <a:latin typeface="Roboto"/>
                <a:ea typeface="Roboto"/>
                <a:cs typeface="Roboto"/>
                <a:sym typeface="Roboto"/>
              </a:defRPr>
            </a:lvl1pPr>
            <a:lvl2pPr lvl="1" rtl="0" algn="ctr">
              <a:buNone/>
              <a:defRPr b="1" sz="1300">
                <a:solidFill>
                  <a:schemeClr val="lt1"/>
                </a:solidFill>
                <a:latin typeface="Roboto"/>
                <a:ea typeface="Roboto"/>
                <a:cs typeface="Roboto"/>
                <a:sym typeface="Roboto"/>
              </a:defRPr>
            </a:lvl2pPr>
            <a:lvl3pPr lvl="2" rtl="0" algn="ctr">
              <a:buNone/>
              <a:defRPr b="1" sz="1300">
                <a:solidFill>
                  <a:schemeClr val="lt1"/>
                </a:solidFill>
                <a:latin typeface="Roboto"/>
                <a:ea typeface="Roboto"/>
                <a:cs typeface="Roboto"/>
                <a:sym typeface="Roboto"/>
              </a:defRPr>
            </a:lvl3pPr>
            <a:lvl4pPr lvl="3" rtl="0" algn="ctr">
              <a:buNone/>
              <a:defRPr b="1" sz="1300">
                <a:solidFill>
                  <a:schemeClr val="lt1"/>
                </a:solidFill>
                <a:latin typeface="Roboto"/>
                <a:ea typeface="Roboto"/>
                <a:cs typeface="Roboto"/>
                <a:sym typeface="Roboto"/>
              </a:defRPr>
            </a:lvl4pPr>
            <a:lvl5pPr lvl="4" rtl="0" algn="ctr">
              <a:buNone/>
              <a:defRPr b="1" sz="1300">
                <a:solidFill>
                  <a:schemeClr val="lt1"/>
                </a:solidFill>
                <a:latin typeface="Roboto"/>
                <a:ea typeface="Roboto"/>
                <a:cs typeface="Roboto"/>
                <a:sym typeface="Roboto"/>
              </a:defRPr>
            </a:lvl5pPr>
            <a:lvl6pPr lvl="5" rtl="0" algn="ctr">
              <a:buNone/>
              <a:defRPr b="1" sz="1300">
                <a:solidFill>
                  <a:schemeClr val="lt1"/>
                </a:solidFill>
                <a:latin typeface="Roboto"/>
                <a:ea typeface="Roboto"/>
                <a:cs typeface="Roboto"/>
                <a:sym typeface="Roboto"/>
              </a:defRPr>
            </a:lvl6pPr>
            <a:lvl7pPr lvl="6" rtl="0" algn="ctr">
              <a:buNone/>
              <a:defRPr b="1" sz="1300">
                <a:solidFill>
                  <a:schemeClr val="lt1"/>
                </a:solidFill>
                <a:latin typeface="Roboto"/>
                <a:ea typeface="Roboto"/>
                <a:cs typeface="Roboto"/>
                <a:sym typeface="Roboto"/>
              </a:defRPr>
            </a:lvl7pPr>
            <a:lvl8pPr lvl="7" rtl="0" algn="ctr">
              <a:buNone/>
              <a:defRPr b="1" sz="1300">
                <a:solidFill>
                  <a:schemeClr val="lt1"/>
                </a:solidFill>
                <a:latin typeface="Roboto"/>
                <a:ea typeface="Roboto"/>
                <a:cs typeface="Roboto"/>
                <a:sym typeface="Roboto"/>
              </a:defRPr>
            </a:lvl8pPr>
            <a:lvl9pPr lvl="8" rtl="0" algn="ctr">
              <a:buNone/>
              <a:defRPr b="1" sz="1300">
                <a:solidFill>
                  <a:schemeClr val="lt1"/>
                </a:solidFill>
                <a:latin typeface="Roboto"/>
                <a:ea typeface="Roboto"/>
                <a:cs typeface="Roboto"/>
                <a:sym typeface="Roboto"/>
              </a:defRPr>
            </a:lvl9pPr>
          </a:lstStyle>
          <a:p>
            <a:pPr indent="0" lvl="0" marL="0" rtl="0" algn="ct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7.png"/><Relationship Id="rId5" Type="http://schemas.openxmlformats.org/officeDocument/2006/relationships/image" Target="../media/image17.jpg"/><Relationship Id="rId6" Type="http://schemas.openxmlformats.org/officeDocument/2006/relationships/image" Target="../media/image2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 Id="rId3" Type="http://schemas.openxmlformats.org/officeDocument/2006/relationships/hyperlink" Target="https://docs.google.com/spreadsheets/d/1PUoUBVWVuMfGjLcJMszYiGNGe9NKcYHWn9QBVOOj1uc/edit#gid=686749790" TargetMode="Externa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19.png"/></Relationships>
</file>

<file path=ppt/slides/_rels/slide4.xml.rels><?xml version="1.0" encoding="UTF-8" standalone="yes"?><Relationships xmlns="http://schemas.openxmlformats.org/package/2006/relationships"><Relationship Id="rId11" Type="http://schemas.openxmlformats.org/officeDocument/2006/relationships/image" Target="../media/image10.png"/><Relationship Id="rId10" Type="http://schemas.openxmlformats.org/officeDocument/2006/relationships/image" Target="../media/image8.png"/><Relationship Id="rId1" Type="http://schemas.openxmlformats.org/officeDocument/2006/relationships/slideLayout" Target="../slideLayouts/slideLayout21.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21.png"/><Relationship Id="rId9" Type="http://schemas.openxmlformats.org/officeDocument/2006/relationships/image" Target="../media/image13.png"/><Relationship Id="rId5" Type="http://schemas.openxmlformats.org/officeDocument/2006/relationships/image" Target="../media/image18.png"/><Relationship Id="rId6" Type="http://schemas.openxmlformats.org/officeDocument/2006/relationships/image" Target="../media/image15.png"/><Relationship Id="rId7" Type="http://schemas.openxmlformats.org/officeDocument/2006/relationships/image" Target="../media/image20.png"/><Relationship Id="rId8"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 Id="rId3"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 Id="rId3" Type="http://schemas.openxmlformats.org/officeDocument/2006/relationships/hyperlink" Target="https://pages.github.ncsu.edu/ECE-Senior-Design-Fa2023-Sp2024/38-Protocontrol/" TargetMode="External"/><Relationship Id="rId4" Type="http://schemas.openxmlformats.org/officeDocument/2006/relationships/hyperlink" Target="https://protocontrol.pythonanywhere.com/retrieve-al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 Id="rId3" Type="http://schemas.openxmlformats.org/officeDocument/2006/relationships/image" Target="../media/image22.jpg"/><Relationship Id="rId4" Type="http://schemas.openxmlformats.org/officeDocument/2006/relationships/image" Target="../media/image2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5"/>
          <p:cNvSpPr txBox="1"/>
          <p:nvPr>
            <p:ph type="ctrTitle"/>
          </p:nvPr>
        </p:nvSpPr>
        <p:spPr>
          <a:xfrm>
            <a:off x="1172400" y="2014925"/>
            <a:ext cx="6799200" cy="167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38: </a:t>
            </a:r>
            <a:r>
              <a:rPr b="1" lang="en"/>
              <a:t>ProtoControl</a:t>
            </a:r>
            <a:endParaRPr b="1"/>
          </a:p>
        </p:txBody>
      </p:sp>
      <p:sp>
        <p:nvSpPr>
          <p:cNvPr id="223" name="Google Shape;223;p35"/>
          <p:cNvSpPr txBox="1"/>
          <p:nvPr>
            <p:ph idx="4294967295" type="subTitle"/>
          </p:nvPr>
        </p:nvSpPr>
        <p:spPr>
          <a:xfrm>
            <a:off x="1480300" y="3800200"/>
            <a:ext cx="7715100" cy="792600"/>
          </a:xfrm>
          <a:prstGeom prst="rect">
            <a:avLst/>
          </a:prstGeom>
        </p:spPr>
        <p:txBody>
          <a:bodyPr anchorCtr="0" anchor="t" bIns="91425" lIns="91425" spcFirstLastPara="1" rIns="91425" wrap="square" tIns="91425">
            <a:noAutofit/>
          </a:bodyPr>
          <a:lstStyle/>
          <a:p>
            <a:pPr indent="0" lvl="0" marL="0" rtl="0" algn="l">
              <a:lnSpc>
                <a:spcPct val="80000"/>
              </a:lnSpc>
              <a:spcBef>
                <a:spcPts val="600"/>
              </a:spcBef>
              <a:spcAft>
                <a:spcPts val="0"/>
              </a:spcAft>
              <a:buSzPts val="935"/>
              <a:buNone/>
            </a:pPr>
            <a:r>
              <a:rPr lang="en" sz="1800"/>
              <a:t>Kelly Mae Allen, Abisha Fenn, Nida Kosedagi, Parker Sexton, William Wood</a:t>
            </a:r>
            <a:endParaRPr sz="1800"/>
          </a:p>
        </p:txBody>
      </p:sp>
      <p:pic>
        <p:nvPicPr>
          <p:cNvPr id="224" name="Google Shape;224;p35"/>
          <p:cNvPicPr preferRelativeResize="0"/>
          <p:nvPr/>
        </p:nvPicPr>
        <p:blipFill>
          <a:blip r:embed="rId3">
            <a:alphaModFix/>
          </a:blip>
          <a:stretch>
            <a:fillRect/>
          </a:stretch>
        </p:blipFill>
        <p:spPr>
          <a:xfrm>
            <a:off x="6080725" y="0"/>
            <a:ext cx="3114675" cy="10382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44"/>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Integration and Enclosure Progress</a:t>
            </a:r>
            <a:endParaRPr/>
          </a:p>
        </p:txBody>
      </p:sp>
      <p:sp>
        <p:nvSpPr>
          <p:cNvPr id="327" name="Google Shape;327;p44"/>
          <p:cNvSpPr txBox="1"/>
          <p:nvPr/>
        </p:nvSpPr>
        <p:spPr>
          <a:xfrm>
            <a:off x="389200" y="1453600"/>
            <a:ext cx="3758100" cy="33930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Font typeface="Roboto"/>
              <a:buChar char="●"/>
            </a:pPr>
            <a:r>
              <a:rPr lang="en" sz="2000">
                <a:solidFill>
                  <a:schemeClr val="dk1"/>
                </a:solidFill>
                <a:latin typeface="Roboto"/>
                <a:ea typeface="Roboto"/>
                <a:cs typeface="Roboto"/>
                <a:sym typeface="Roboto"/>
              </a:rPr>
              <a:t>Decided on message format</a:t>
            </a:r>
            <a:endParaRPr sz="2000">
              <a:solidFill>
                <a:schemeClr val="dk1"/>
              </a:solidFill>
              <a:latin typeface="Roboto"/>
              <a:ea typeface="Roboto"/>
              <a:cs typeface="Roboto"/>
              <a:sym typeface="Roboto"/>
            </a:endParaRPr>
          </a:p>
          <a:p>
            <a:pPr indent="-355600" lvl="1" marL="914400" rtl="0" algn="l">
              <a:spcBef>
                <a:spcPts val="0"/>
              </a:spcBef>
              <a:spcAft>
                <a:spcPts val="0"/>
              </a:spcAft>
              <a:buClr>
                <a:schemeClr val="dk1"/>
              </a:buClr>
              <a:buSzPts val="2000"/>
              <a:buFont typeface="Roboto"/>
              <a:buChar char="○"/>
            </a:pPr>
            <a:r>
              <a:rPr lang="en" sz="2000">
                <a:solidFill>
                  <a:schemeClr val="dk1"/>
                </a:solidFill>
                <a:latin typeface="Roboto"/>
                <a:ea typeface="Roboto"/>
                <a:cs typeface="Roboto"/>
                <a:sym typeface="Roboto"/>
              </a:rPr>
              <a:t>send(ID,value)</a:t>
            </a:r>
            <a:endParaRPr sz="2000">
              <a:solidFill>
                <a:schemeClr val="dk1"/>
              </a:solidFill>
              <a:latin typeface="Roboto"/>
              <a:ea typeface="Roboto"/>
              <a:cs typeface="Roboto"/>
              <a:sym typeface="Roboto"/>
            </a:endParaRPr>
          </a:p>
          <a:p>
            <a:pPr indent="-355600" lvl="1" marL="914400" rtl="0" algn="l">
              <a:spcBef>
                <a:spcPts val="0"/>
              </a:spcBef>
              <a:spcAft>
                <a:spcPts val="0"/>
              </a:spcAft>
              <a:buClr>
                <a:schemeClr val="dk1"/>
              </a:buClr>
              <a:buSzPts val="2000"/>
              <a:buFont typeface="Roboto"/>
              <a:buChar char="○"/>
            </a:pPr>
            <a:r>
              <a:rPr lang="en" sz="2000">
                <a:solidFill>
                  <a:schemeClr val="dk1"/>
                </a:solidFill>
                <a:latin typeface="Roboto"/>
                <a:ea typeface="Roboto"/>
                <a:cs typeface="Roboto"/>
                <a:sym typeface="Roboto"/>
              </a:rPr>
              <a:t>X  = receive_update</a:t>
            </a:r>
            <a:endParaRPr sz="2000">
              <a:solidFill>
                <a:schemeClr val="dk1"/>
              </a:solidFill>
              <a:latin typeface="Roboto"/>
              <a:ea typeface="Roboto"/>
              <a:cs typeface="Roboto"/>
              <a:sym typeface="Roboto"/>
            </a:endParaRPr>
          </a:p>
          <a:p>
            <a:pPr indent="-355600" lvl="0" marL="457200" rtl="0" algn="l">
              <a:spcBef>
                <a:spcPts val="0"/>
              </a:spcBef>
              <a:spcAft>
                <a:spcPts val="0"/>
              </a:spcAft>
              <a:buClr>
                <a:schemeClr val="dk1"/>
              </a:buClr>
              <a:buSzPts val="2000"/>
              <a:buFont typeface="Roboto"/>
              <a:buChar char="●"/>
            </a:pPr>
            <a:r>
              <a:rPr lang="en" sz="2000">
                <a:solidFill>
                  <a:schemeClr val="dk1"/>
                </a:solidFill>
                <a:latin typeface="Roboto"/>
                <a:ea typeface="Roboto"/>
                <a:cs typeface="Roboto"/>
                <a:sym typeface="Roboto"/>
              </a:rPr>
              <a:t>Utilizing binary messaging across UART channel to capacity used</a:t>
            </a:r>
            <a:endParaRPr sz="2000">
              <a:solidFill>
                <a:schemeClr val="dk1"/>
              </a:solidFill>
              <a:latin typeface="Roboto"/>
              <a:ea typeface="Roboto"/>
              <a:cs typeface="Roboto"/>
              <a:sym typeface="Roboto"/>
            </a:endParaRPr>
          </a:p>
          <a:p>
            <a:pPr indent="-355600" lvl="0" marL="457200" rtl="0" algn="l">
              <a:spcBef>
                <a:spcPts val="0"/>
              </a:spcBef>
              <a:spcAft>
                <a:spcPts val="0"/>
              </a:spcAft>
              <a:buClr>
                <a:schemeClr val="dk1"/>
              </a:buClr>
              <a:buSzPts val="2000"/>
              <a:buFont typeface="Roboto"/>
              <a:buChar char="●"/>
            </a:pPr>
            <a:r>
              <a:rPr lang="en" sz="2000">
                <a:solidFill>
                  <a:schemeClr val="dk1"/>
                </a:solidFill>
                <a:latin typeface="Roboto"/>
                <a:ea typeface="Roboto"/>
                <a:cs typeface="Roboto"/>
                <a:sym typeface="Roboto"/>
              </a:rPr>
              <a:t>Building Arduino Library for simple user implementation</a:t>
            </a:r>
            <a:endParaRPr sz="2000">
              <a:solidFill>
                <a:schemeClr val="dk1"/>
              </a:solidFill>
              <a:latin typeface="Roboto"/>
              <a:ea typeface="Roboto"/>
              <a:cs typeface="Roboto"/>
              <a:sym typeface="Roboto"/>
            </a:endParaRPr>
          </a:p>
        </p:txBody>
      </p:sp>
      <p:sp>
        <p:nvSpPr>
          <p:cNvPr id="328" name="Google Shape;328;p44"/>
          <p:cNvSpPr txBox="1"/>
          <p:nvPr/>
        </p:nvSpPr>
        <p:spPr>
          <a:xfrm>
            <a:off x="864175" y="1025175"/>
            <a:ext cx="2210700" cy="50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Oswald SemiBold"/>
                <a:ea typeface="Oswald SemiBold"/>
                <a:cs typeface="Oswald SemiBold"/>
                <a:sym typeface="Oswald SemiBold"/>
              </a:rPr>
              <a:t>Integration</a:t>
            </a:r>
            <a:endParaRPr sz="3000">
              <a:solidFill>
                <a:schemeClr val="dk1"/>
              </a:solidFill>
              <a:latin typeface="Oswald SemiBold"/>
              <a:ea typeface="Oswald SemiBold"/>
              <a:cs typeface="Oswald SemiBold"/>
              <a:sym typeface="Oswald SemiBold"/>
            </a:endParaRPr>
          </a:p>
        </p:txBody>
      </p:sp>
      <p:sp>
        <p:nvSpPr>
          <p:cNvPr id="329" name="Google Shape;329;p44"/>
          <p:cNvSpPr txBox="1"/>
          <p:nvPr/>
        </p:nvSpPr>
        <p:spPr>
          <a:xfrm>
            <a:off x="4572000" y="1453588"/>
            <a:ext cx="3758100" cy="33930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Font typeface="Roboto"/>
              <a:buChar char="●"/>
            </a:pPr>
            <a:r>
              <a:rPr lang="en" sz="2000">
                <a:solidFill>
                  <a:schemeClr val="dk1"/>
                </a:solidFill>
                <a:latin typeface="Roboto"/>
                <a:ea typeface="Roboto"/>
                <a:cs typeface="Roboto"/>
                <a:sym typeface="Roboto"/>
              </a:rPr>
              <a:t>Printed new design </a:t>
            </a:r>
            <a:endParaRPr sz="2000">
              <a:solidFill>
                <a:schemeClr val="dk1"/>
              </a:solidFill>
              <a:latin typeface="Roboto"/>
              <a:ea typeface="Roboto"/>
              <a:cs typeface="Roboto"/>
              <a:sym typeface="Roboto"/>
            </a:endParaRPr>
          </a:p>
          <a:p>
            <a:pPr indent="-355600" lvl="0" marL="457200" rtl="0" algn="l">
              <a:spcBef>
                <a:spcPts val="0"/>
              </a:spcBef>
              <a:spcAft>
                <a:spcPts val="0"/>
              </a:spcAft>
              <a:buClr>
                <a:schemeClr val="dk1"/>
              </a:buClr>
              <a:buSzPts val="2000"/>
              <a:buFont typeface="Roboto"/>
              <a:buChar char="●"/>
            </a:pPr>
            <a:r>
              <a:rPr lang="en" sz="2000">
                <a:solidFill>
                  <a:schemeClr val="dk1"/>
                </a:solidFill>
                <a:latin typeface="Roboto"/>
                <a:ea typeface="Roboto"/>
                <a:cs typeface="Roboto"/>
                <a:sym typeface="Roboto"/>
              </a:rPr>
              <a:t>Sent </a:t>
            </a:r>
            <a:r>
              <a:rPr lang="en" sz="2000">
                <a:solidFill>
                  <a:schemeClr val="dk1"/>
                </a:solidFill>
                <a:latin typeface="Roboto"/>
                <a:ea typeface="Roboto"/>
                <a:cs typeface="Roboto"/>
                <a:sym typeface="Roboto"/>
              </a:rPr>
              <a:t>purchase</a:t>
            </a:r>
            <a:r>
              <a:rPr lang="en" sz="2000">
                <a:solidFill>
                  <a:schemeClr val="dk1"/>
                </a:solidFill>
                <a:latin typeface="Roboto"/>
                <a:ea typeface="Roboto"/>
                <a:cs typeface="Roboto"/>
                <a:sym typeface="Roboto"/>
              </a:rPr>
              <a:t> order for custom connectors</a:t>
            </a:r>
            <a:endParaRPr sz="2000">
              <a:solidFill>
                <a:schemeClr val="dk1"/>
              </a:solidFill>
              <a:latin typeface="Roboto"/>
              <a:ea typeface="Roboto"/>
              <a:cs typeface="Roboto"/>
              <a:sym typeface="Roboto"/>
            </a:endParaRPr>
          </a:p>
          <a:p>
            <a:pPr indent="0" lvl="0" marL="0" rtl="0" algn="l">
              <a:spcBef>
                <a:spcPts val="0"/>
              </a:spcBef>
              <a:spcAft>
                <a:spcPts val="0"/>
              </a:spcAft>
              <a:buNone/>
            </a:pPr>
            <a:r>
              <a:t/>
            </a:r>
            <a:endParaRPr sz="2000">
              <a:solidFill>
                <a:schemeClr val="dk1"/>
              </a:solidFill>
              <a:latin typeface="Roboto"/>
              <a:ea typeface="Roboto"/>
              <a:cs typeface="Roboto"/>
              <a:sym typeface="Roboto"/>
            </a:endParaRPr>
          </a:p>
        </p:txBody>
      </p:sp>
      <p:sp>
        <p:nvSpPr>
          <p:cNvPr id="330" name="Google Shape;330;p44"/>
          <p:cNvSpPr txBox="1"/>
          <p:nvPr/>
        </p:nvSpPr>
        <p:spPr>
          <a:xfrm>
            <a:off x="5039675" y="1025163"/>
            <a:ext cx="2210700" cy="50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Oswald SemiBold"/>
                <a:ea typeface="Oswald SemiBold"/>
                <a:cs typeface="Oswald SemiBold"/>
                <a:sym typeface="Oswald SemiBold"/>
              </a:rPr>
              <a:t>Enclosure</a:t>
            </a:r>
            <a:endParaRPr sz="3000">
              <a:solidFill>
                <a:schemeClr val="dk1"/>
              </a:solidFill>
              <a:latin typeface="Oswald SemiBold"/>
              <a:ea typeface="Oswald SemiBold"/>
              <a:cs typeface="Oswald SemiBold"/>
              <a:sym typeface="Oswald SemiBold"/>
            </a:endParaRPr>
          </a:p>
        </p:txBody>
      </p:sp>
      <p:pic>
        <p:nvPicPr>
          <p:cNvPr id="331" name="Google Shape;331;p44"/>
          <p:cNvPicPr preferRelativeResize="0"/>
          <p:nvPr/>
        </p:nvPicPr>
        <p:blipFill rotWithShape="1">
          <a:blip r:embed="rId3">
            <a:alphaModFix/>
          </a:blip>
          <a:srcRect b="12520" l="13499" r="16843" t="11778"/>
          <a:stretch/>
        </p:blipFill>
        <p:spPr>
          <a:xfrm rot="-1023437">
            <a:off x="7108352" y="2094023"/>
            <a:ext cx="2196121" cy="1788726"/>
          </a:xfrm>
          <a:prstGeom prst="rect">
            <a:avLst/>
          </a:prstGeom>
          <a:noFill/>
          <a:ln>
            <a:noFill/>
          </a:ln>
          <a:effectLst>
            <a:outerShdw blurRad="57150" rotWithShape="0" algn="bl" dir="5400000" dist="19050">
              <a:srgbClr val="000000">
                <a:alpha val="50000"/>
              </a:srgbClr>
            </a:outerShdw>
          </a:effectLst>
        </p:spPr>
      </p:pic>
      <p:pic>
        <p:nvPicPr>
          <p:cNvPr id="332" name="Google Shape;332;p44"/>
          <p:cNvPicPr preferRelativeResize="0"/>
          <p:nvPr/>
        </p:nvPicPr>
        <p:blipFill rotWithShape="1">
          <a:blip r:embed="rId4">
            <a:alphaModFix/>
          </a:blip>
          <a:srcRect b="56252" l="31972" r="40207" t="17681"/>
          <a:stretch/>
        </p:blipFill>
        <p:spPr>
          <a:xfrm rot="-595193">
            <a:off x="7690174" y="3913807"/>
            <a:ext cx="1032405" cy="725037"/>
          </a:xfrm>
          <a:prstGeom prst="rect">
            <a:avLst/>
          </a:prstGeom>
          <a:noFill/>
          <a:ln>
            <a:noFill/>
          </a:ln>
          <a:effectLst>
            <a:outerShdw blurRad="57150" rotWithShape="0" algn="bl" dir="5400000" dist="19050">
              <a:srgbClr val="000000">
                <a:alpha val="50000"/>
              </a:srgbClr>
            </a:outerShdw>
          </a:effectLst>
        </p:spPr>
      </p:pic>
      <p:pic>
        <p:nvPicPr>
          <p:cNvPr id="333" name="Google Shape;333;p44"/>
          <p:cNvPicPr preferRelativeResize="0"/>
          <p:nvPr/>
        </p:nvPicPr>
        <p:blipFill>
          <a:blip r:embed="rId5">
            <a:alphaModFix/>
          </a:blip>
          <a:stretch>
            <a:fillRect/>
          </a:stretch>
        </p:blipFill>
        <p:spPr>
          <a:xfrm>
            <a:off x="5280837" y="2703075"/>
            <a:ext cx="2023649" cy="1973500"/>
          </a:xfrm>
          <a:prstGeom prst="rect">
            <a:avLst/>
          </a:prstGeom>
          <a:noFill/>
          <a:ln>
            <a:noFill/>
          </a:ln>
        </p:spPr>
      </p:pic>
      <p:sp>
        <p:nvSpPr>
          <p:cNvPr id="334" name="Google Shape;334;p44"/>
          <p:cNvSpPr txBox="1"/>
          <p:nvPr/>
        </p:nvSpPr>
        <p:spPr>
          <a:xfrm>
            <a:off x="7743275" y="4559200"/>
            <a:ext cx="999600" cy="25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Dosis ExtraLight"/>
                <a:ea typeface="Dosis ExtraLight"/>
                <a:cs typeface="Dosis ExtraLight"/>
                <a:sym typeface="Dosis ExtraLight"/>
              </a:rPr>
              <a:t>Sketch</a:t>
            </a:r>
            <a:endParaRPr sz="1500">
              <a:solidFill>
                <a:schemeClr val="dk1"/>
              </a:solidFill>
              <a:latin typeface="Dosis ExtraLight"/>
              <a:ea typeface="Dosis ExtraLight"/>
              <a:cs typeface="Dosis ExtraLight"/>
              <a:sym typeface="Dosis ExtraLight"/>
            </a:endParaRPr>
          </a:p>
        </p:txBody>
      </p:sp>
      <p:sp>
        <p:nvSpPr>
          <p:cNvPr id="335" name="Google Shape;335;p44"/>
          <p:cNvSpPr txBox="1"/>
          <p:nvPr/>
        </p:nvSpPr>
        <p:spPr>
          <a:xfrm>
            <a:off x="5378650" y="4591300"/>
            <a:ext cx="1620600" cy="25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Dosis ExtraLight"/>
                <a:ea typeface="Dosis ExtraLight"/>
                <a:cs typeface="Dosis ExtraLight"/>
                <a:sym typeface="Dosis ExtraLight"/>
              </a:rPr>
              <a:t>Fusion360 Design</a:t>
            </a:r>
            <a:endParaRPr sz="1500">
              <a:solidFill>
                <a:schemeClr val="dk1"/>
              </a:solidFill>
              <a:latin typeface="Dosis ExtraLight"/>
              <a:ea typeface="Dosis ExtraLight"/>
              <a:cs typeface="Dosis ExtraLight"/>
              <a:sym typeface="Dosis ExtraLight"/>
            </a:endParaRPr>
          </a:p>
        </p:txBody>
      </p:sp>
      <p:pic>
        <p:nvPicPr>
          <p:cNvPr id="336" name="Google Shape;336;p44"/>
          <p:cNvPicPr preferRelativeResize="0"/>
          <p:nvPr/>
        </p:nvPicPr>
        <p:blipFill>
          <a:blip r:embed="rId6">
            <a:alphaModFix/>
          </a:blip>
          <a:stretch>
            <a:fillRect/>
          </a:stretch>
        </p:blipFill>
        <p:spPr>
          <a:xfrm>
            <a:off x="3031533" y="4165500"/>
            <a:ext cx="737946" cy="50339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5"/>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Team Charter</a:t>
            </a:r>
            <a:endParaRPr/>
          </a:p>
        </p:txBody>
      </p:sp>
      <p:pic>
        <p:nvPicPr>
          <p:cNvPr id="342" name="Google Shape;342;p45">
            <a:hlinkClick r:id="rId3"/>
          </p:cNvPr>
          <p:cNvPicPr preferRelativeResize="0"/>
          <p:nvPr/>
        </p:nvPicPr>
        <p:blipFill>
          <a:blip r:embed="rId4">
            <a:alphaModFix/>
          </a:blip>
          <a:stretch>
            <a:fillRect/>
          </a:stretch>
        </p:blipFill>
        <p:spPr>
          <a:xfrm>
            <a:off x="3409375" y="1211425"/>
            <a:ext cx="2893950" cy="33601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6"/>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is ProtoControl?</a:t>
            </a:r>
            <a:endParaRPr/>
          </a:p>
        </p:txBody>
      </p:sp>
      <p:sp>
        <p:nvSpPr>
          <p:cNvPr id="230" name="Google Shape;230;p36"/>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231" name="Google Shape;231;p36"/>
          <p:cNvSpPr txBox="1"/>
          <p:nvPr>
            <p:ph idx="4294967295" type="body"/>
          </p:nvPr>
        </p:nvSpPr>
        <p:spPr>
          <a:xfrm>
            <a:off x="594900" y="1125425"/>
            <a:ext cx="4154400" cy="3648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400"/>
              <a:t>A plug and play panel with a start-to-finish user interface development experience.</a:t>
            </a:r>
            <a:endParaRPr sz="1800"/>
          </a:p>
          <a:p>
            <a:pPr indent="-342900" lvl="0" marL="457200" rtl="0" algn="l">
              <a:spcBef>
                <a:spcPts val="1200"/>
              </a:spcBef>
              <a:spcAft>
                <a:spcPts val="0"/>
              </a:spcAft>
              <a:buSzPts val="1800"/>
              <a:buChar char="▸"/>
            </a:pPr>
            <a:r>
              <a:rPr lang="en" sz="1800"/>
              <a:t>Software platform to design user interface layout</a:t>
            </a:r>
            <a:endParaRPr sz="1800"/>
          </a:p>
          <a:p>
            <a:pPr indent="-342900" lvl="0" marL="457200" rtl="0" algn="l">
              <a:spcBef>
                <a:spcPts val="0"/>
              </a:spcBef>
              <a:spcAft>
                <a:spcPts val="0"/>
              </a:spcAft>
              <a:buSzPts val="1800"/>
              <a:buChar char="▸"/>
            </a:pPr>
            <a:r>
              <a:rPr lang="en" sz="1800"/>
              <a:t>Auto generated embedded code</a:t>
            </a:r>
            <a:endParaRPr sz="1800"/>
          </a:p>
          <a:p>
            <a:pPr indent="-342900" lvl="0" marL="457200" rtl="0" algn="l">
              <a:spcBef>
                <a:spcPts val="0"/>
              </a:spcBef>
              <a:spcAft>
                <a:spcPts val="0"/>
              </a:spcAft>
              <a:buSzPts val="1800"/>
              <a:buChar char="▸"/>
            </a:pPr>
            <a:r>
              <a:rPr lang="en" sz="1800"/>
              <a:t>Touch-screen display </a:t>
            </a:r>
            <a:endParaRPr sz="1800"/>
          </a:p>
          <a:p>
            <a:pPr indent="-342900" lvl="0" marL="457200" rtl="0" algn="l">
              <a:spcBef>
                <a:spcPts val="0"/>
              </a:spcBef>
              <a:spcAft>
                <a:spcPts val="0"/>
              </a:spcAft>
              <a:buSzPts val="1800"/>
              <a:buChar char="▸"/>
            </a:pPr>
            <a:r>
              <a:rPr lang="en" sz="1800"/>
              <a:t>Hot swappable hardware</a:t>
            </a:r>
            <a:endParaRPr sz="1800"/>
          </a:p>
          <a:p>
            <a:pPr indent="-342900" lvl="0" marL="457200" rtl="0" algn="l">
              <a:spcBef>
                <a:spcPts val="0"/>
              </a:spcBef>
              <a:spcAft>
                <a:spcPts val="0"/>
              </a:spcAft>
              <a:buSzPts val="1800"/>
              <a:buChar char="▸"/>
            </a:pPr>
            <a:r>
              <a:rPr lang="en" sz="1800"/>
              <a:t>Compatibility with industry standard technology</a:t>
            </a:r>
            <a:endParaRPr/>
          </a:p>
          <a:p>
            <a:pPr indent="0" lvl="0" marL="0" rtl="0" algn="l">
              <a:lnSpc>
                <a:spcPct val="115000"/>
              </a:lnSpc>
              <a:spcBef>
                <a:spcPts val="0"/>
              </a:spcBef>
              <a:spcAft>
                <a:spcPts val="1200"/>
              </a:spcAft>
              <a:buNone/>
            </a:pPr>
            <a:r>
              <a:t/>
            </a:r>
            <a:endParaRPr sz="2400"/>
          </a:p>
        </p:txBody>
      </p:sp>
      <p:pic>
        <p:nvPicPr>
          <p:cNvPr id="232" name="Google Shape;232;p36"/>
          <p:cNvPicPr preferRelativeResize="0"/>
          <p:nvPr/>
        </p:nvPicPr>
        <p:blipFill rotWithShape="1">
          <a:blip r:embed="rId3">
            <a:alphaModFix/>
          </a:blip>
          <a:srcRect b="32574" l="17427" r="12891" t="23075"/>
          <a:stretch/>
        </p:blipFill>
        <p:spPr>
          <a:xfrm>
            <a:off x="4669625" y="1845700"/>
            <a:ext cx="4240927" cy="2024501"/>
          </a:xfrm>
          <a:prstGeom prst="rect">
            <a:avLst/>
          </a:prstGeom>
          <a:noFill/>
          <a:ln>
            <a:noFill/>
          </a:ln>
        </p:spPr>
      </p:pic>
      <p:sp>
        <p:nvSpPr>
          <p:cNvPr id="233" name="Google Shape;233;p36"/>
          <p:cNvSpPr txBox="1"/>
          <p:nvPr/>
        </p:nvSpPr>
        <p:spPr>
          <a:xfrm>
            <a:off x="5421900" y="4857350"/>
            <a:ext cx="3722100" cy="386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1300">
                <a:solidFill>
                  <a:schemeClr val="dk1"/>
                </a:solidFill>
                <a:latin typeface="Roboto"/>
                <a:ea typeface="Roboto"/>
                <a:cs typeface="Roboto"/>
                <a:sym typeface="Roboto"/>
              </a:rPr>
              <a:t>Nida Kosedagi</a:t>
            </a:r>
            <a:endParaRPr b="1" sz="1300">
              <a:solidFill>
                <a:schemeClr val="dk1"/>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37" name="Shape 237"/>
        <p:cNvGrpSpPr/>
        <p:nvPr/>
      </p:nvGrpSpPr>
      <p:grpSpPr>
        <a:xfrm>
          <a:off x="0" y="0"/>
          <a:ext cx="0" cy="0"/>
          <a:chOff x="0" y="0"/>
          <a:chExt cx="0" cy="0"/>
        </a:xfrm>
      </p:grpSpPr>
      <p:sp>
        <p:nvSpPr>
          <p:cNvPr id="238" name="Google Shape;238;p37"/>
          <p:cNvSpPr txBox="1"/>
          <p:nvPr>
            <p:ph type="title"/>
          </p:nvPr>
        </p:nvSpPr>
        <p:spPr>
          <a:xfrm>
            <a:off x="1101386" y="272850"/>
            <a:ext cx="75744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Example Users</a:t>
            </a:r>
            <a:endParaRPr/>
          </a:p>
        </p:txBody>
      </p:sp>
      <p:sp>
        <p:nvSpPr>
          <p:cNvPr id="239" name="Google Shape;239;p37"/>
          <p:cNvSpPr/>
          <p:nvPr/>
        </p:nvSpPr>
        <p:spPr>
          <a:xfrm>
            <a:off x="4783275" y="1194400"/>
            <a:ext cx="3228300" cy="31098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40" name="Google Shape;240;p37"/>
          <p:cNvSpPr/>
          <p:nvPr/>
        </p:nvSpPr>
        <p:spPr>
          <a:xfrm>
            <a:off x="5123700" y="1451425"/>
            <a:ext cx="3228300" cy="3109800"/>
          </a:xfrm>
          <a:prstGeom prst="rect">
            <a:avLst/>
          </a:prstGeom>
          <a:solidFill>
            <a:schemeClr val="dk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41" name="Google Shape;241;p37"/>
          <p:cNvSpPr txBox="1"/>
          <p:nvPr/>
        </p:nvSpPr>
        <p:spPr>
          <a:xfrm>
            <a:off x="5123700" y="1451425"/>
            <a:ext cx="2623800" cy="274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1"/>
                </a:solidFill>
                <a:latin typeface="Dosis"/>
                <a:ea typeface="Dosis"/>
                <a:cs typeface="Dosis"/>
                <a:sym typeface="Dosis"/>
              </a:rPr>
              <a:t>Julia</a:t>
            </a:r>
            <a:endParaRPr sz="2800">
              <a:solidFill>
                <a:schemeClr val="lt1"/>
              </a:solidFill>
              <a:latin typeface="Dosis"/>
              <a:ea typeface="Dosis"/>
              <a:cs typeface="Dosis"/>
              <a:sym typeface="Dosis"/>
            </a:endParaRPr>
          </a:p>
          <a:p>
            <a:pPr indent="-355600" lvl="0" marL="457200" rtl="0" algn="l">
              <a:spcBef>
                <a:spcPts val="0"/>
              </a:spcBef>
              <a:spcAft>
                <a:spcPts val="0"/>
              </a:spcAft>
              <a:buClr>
                <a:schemeClr val="lt1"/>
              </a:buClr>
              <a:buSzPts val="2000"/>
              <a:buFont typeface="Dosis"/>
              <a:buChar char="●"/>
            </a:pPr>
            <a:r>
              <a:rPr lang="en" sz="2000">
                <a:solidFill>
                  <a:schemeClr val="lt1"/>
                </a:solidFill>
                <a:latin typeface="Dosis"/>
                <a:ea typeface="Dosis"/>
                <a:cs typeface="Dosis"/>
                <a:sym typeface="Dosis"/>
              </a:rPr>
              <a:t>10th Grade</a:t>
            </a:r>
            <a:endParaRPr sz="2000">
              <a:solidFill>
                <a:schemeClr val="lt1"/>
              </a:solidFill>
              <a:latin typeface="Dosis"/>
              <a:ea typeface="Dosis"/>
              <a:cs typeface="Dosis"/>
              <a:sym typeface="Dosis"/>
            </a:endParaRPr>
          </a:p>
          <a:p>
            <a:pPr indent="-355600" lvl="0" marL="457200" rtl="0" algn="l">
              <a:spcBef>
                <a:spcPts val="0"/>
              </a:spcBef>
              <a:spcAft>
                <a:spcPts val="0"/>
              </a:spcAft>
              <a:buClr>
                <a:schemeClr val="lt1"/>
              </a:buClr>
              <a:buSzPts val="2000"/>
              <a:buFont typeface="Dosis"/>
              <a:buChar char="●"/>
            </a:pPr>
            <a:r>
              <a:rPr lang="en" sz="2000">
                <a:solidFill>
                  <a:schemeClr val="lt1"/>
                </a:solidFill>
                <a:latin typeface="Dosis"/>
                <a:ea typeface="Dosis"/>
                <a:cs typeface="Dosis"/>
                <a:sym typeface="Dosis"/>
              </a:rPr>
              <a:t>Familiar with simple block coding </a:t>
            </a:r>
            <a:endParaRPr sz="2000">
              <a:solidFill>
                <a:schemeClr val="lt1"/>
              </a:solidFill>
              <a:latin typeface="Dosis"/>
              <a:ea typeface="Dosis"/>
              <a:cs typeface="Dosis"/>
              <a:sym typeface="Dosis"/>
            </a:endParaRPr>
          </a:p>
          <a:p>
            <a:pPr indent="-355600" lvl="0" marL="457200" rtl="0" algn="l">
              <a:spcBef>
                <a:spcPts val="0"/>
              </a:spcBef>
              <a:spcAft>
                <a:spcPts val="0"/>
              </a:spcAft>
              <a:buClr>
                <a:schemeClr val="lt1"/>
              </a:buClr>
              <a:buSzPts val="2000"/>
              <a:buFont typeface="Dosis"/>
              <a:buChar char="●"/>
            </a:pPr>
            <a:r>
              <a:rPr lang="en" sz="2000">
                <a:solidFill>
                  <a:schemeClr val="lt1"/>
                </a:solidFill>
                <a:latin typeface="Dosis"/>
                <a:ea typeface="Dosis"/>
                <a:cs typeface="Dosis"/>
                <a:sym typeface="Dosis"/>
              </a:rPr>
              <a:t>Wants to make cool projects</a:t>
            </a:r>
            <a:endParaRPr sz="2000">
              <a:solidFill>
                <a:schemeClr val="lt1"/>
              </a:solidFill>
              <a:latin typeface="Dosis"/>
              <a:ea typeface="Dosis"/>
              <a:cs typeface="Dosis"/>
              <a:sym typeface="Dosis"/>
            </a:endParaRPr>
          </a:p>
          <a:p>
            <a:pPr indent="-355600" lvl="0" marL="457200" rtl="0" algn="l">
              <a:spcBef>
                <a:spcPts val="0"/>
              </a:spcBef>
              <a:spcAft>
                <a:spcPts val="0"/>
              </a:spcAft>
              <a:buClr>
                <a:schemeClr val="lt1"/>
              </a:buClr>
              <a:buSzPts val="2000"/>
              <a:buFont typeface="Dosis"/>
              <a:buChar char="●"/>
            </a:pPr>
            <a:r>
              <a:rPr lang="en" sz="2000">
                <a:solidFill>
                  <a:schemeClr val="lt1"/>
                </a:solidFill>
                <a:latin typeface="Dosis"/>
                <a:ea typeface="Dosis"/>
                <a:cs typeface="Dosis"/>
                <a:sym typeface="Dosis"/>
              </a:rPr>
              <a:t>Needs to easily display values</a:t>
            </a:r>
            <a:endParaRPr sz="2000">
              <a:solidFill>
                <a:schemeClr val="lt1"/>
              </a:solidFill>
              <a:latin typeface="Dosis"/>
              <a:ea typeface="Dosis"/>
              <a:cs typeface="Dosis"/>
              <a:sym typeface="Dosis"/>
            </a:endParaRPr>
          </a:p>
        </p:txBody>
      </p:sp>
      <p:sp>
        <p:nvSpPr>
          <p:cNvPr id="242" name="Google Shape;242;p37"/>
          <p:cNvSpPr/>
          <p:nvPr/>
        </p:nvSpPr>
        <p:spPr>
          <a:xfrm>
            <a:off x="879000" y="1194388"/>
            <a:ext cx="3228300" cy="31098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43" name="Google Shape;243;p37"/>
          <p:cNvSpPr/>
          <p:nvPr/>
        </p:nvSpPr>
        <p:spPr>
          <a:xfrm>
            <a:off x="1219425" y="1451413"/>
            <a:ext cx="3228300" cy="3109800"/>
          </a:xfrm>
          <a:prstGeom prst="rect">
            <a:avLst/>
          </a:prstGeom>
          <a:solidFill>
            <a:schemeClr val="dk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44" name="Google Shape;244;p37"/>
          <p:cNvSpPr txBox="1"/>
          <p:nvPr/>
        </p:nvSpPr>
        <p:spPr>
          <a:xfrm>
            <a:off x="1219425" y="1451413"/>
            <a:ext cx="3118800" cy="300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1"/>
                </a:solidFill>
                <a:latin typeface="Dosis"/>
                <a:ea typeface="Dosis"/>
                <a:cs typeface="Dosis"/>
                <a:sym typeface="Dosis"/>
              </a:rPr>
              <a:t>Shannon</a:t>
            </a:r>
            <a:endParaRPr sz="2800">
              <a:solidFill>
                <a:schemeClr val="lt1"/>
              </a:solidFill>
              <a:latin typeface="Dosis"/>
              <a:ea typeface="Dosis"/>
              <a:cs typeface="Dosis"/>
              <a:sym typeface="Dosis"/>
            </a:endParaRPr>
          </a:p>
          <a:p>
            <a:pPr indent="-355600" lvl="0" marL="457200" rtl="0" algn="l">
              <a:spcBef>
                <a:spcPts val="0"/>
              </a:spcBef>
              <a:spcAft>
                <a:spcPts val="0"/>
              </a:spcAft>
              <a:buClr>
                <a:schemeClr val="lt1"/>
              </a:buClr>
              <a:buSzPts val="2000"/>
              <a:buFont typeface="Dosis"/>
              <a:buChar char="●"/>
            </a:pPr>
            <a:r>
              <a:rPr lang="en" sz="2000">
                <a:solidFill>
                  <a:schemeClr val="lt1"/>
                </a:solidFill>
                <a:latin typeface="Dosis"/>
                <a:ea typeface="Dosis"/>
                <a:cs typeface="Dosis"/>
                <a:sym typeface="Dosis"/>
              </a:rPr>
              <a:t>Senior Embedded Engineer</a:t>
            </a:r>
            <a:endParaRPr sz="2000">
              <a:solidFill>
                <a:schemeClr val="lt1"/>
              </a:solidFill>
              <a:latin typeface="Dosis"/>
              <a:ea typeface="Dosis"/>
              <a:cs typeface="Dosis"/>
              <a:sym typeface="Dosis"/>
            </a:endParaRPr>
          </a:p>
          <a:p>
            <a:pPr indent="-355600" lvl="0" marL="457200" rtl="0" algn="l">
              <a:spcBef>
                <a:spcPts val="0"/>
              </a:spcBef>
              <a:spcAft>
                <a:spcPts val="0"/>
              </a:spcAft>
              <a:buClr>
                <a:schemeClr val="lt1"/>
              </a:buClr>
              <a:buSzPts val="2000"/>
              <a:buFont typeface="Dosis"/>
              <a:buChar char="●"/>
            </a:pPr>
            <a:r>
              <a:rPr lang="en" sz="2000">
                <a:solidFill>
                  <a:schemeClr val="lt1"/>
                </a:solidFill>
                <a:latin typeface="Dosis"/>
                <a:ea typeface="Dosis"/>
                <a:cs typeface="Dosis"/>
                <a:sym typeface="Dosis"/>
              </a:rPr>
              <a:t>Tasked with designing a test bench for a production line</a:t>
            </a:r>
            <a:endParaRPr sz="2000">
              <a:solidFill>
                <a:schemeClr val="lt1"/>
              </a:solidFill>
              <a:latin typeface="Dosis"/>
              <a:ea typeface="Dosis"/>
              <a:cs typeface="Dosis"/>
              <a:sym typeface="Dosis"/>
            </a:endParaRPr>
          </a:p>
          <a:p>
            <a:pPr indent="-355600" lvl="0" marL="457200" rtl="0" algn="l">
              <a:spcBef>
                <a:spcPts val="0"/>
              </a:spcBef>
              <a:spcAft>
                <a:spcPts val="0"/>
              </a:spcAft>
              <a:buClr>
                <a:schemeClr val="lt1"/>
              </a:buClr>
              <a:buSzPts val="2000"/>
              <a:buFont typeface="Dosis"/>
              <a:buChar char="●"/>
            </a:pPr>
            <a:r>
              <a:rPr lang="en" sz="2000">
                <a:solidFill>
                  <a:schemeClr val="lt1"/>
                </a:solidFill>
                <a:latin typeface="Dosis"/>
                <a:ea typeface="Dosis"/>
                <a:cs typeface="Dosis"/>
                <a:sym typeface="Dosis"/>
              </a:rPr>
              <a:t>Needs to have prototype ready ASAP </a:t>
            </a:r>
            <a:endParaRPr sz="2000">
              <a:solidFill>
                <a:schemeClr val="lt1"/>
              </a:solidFill>
              <a:latin typeface="Dosis"/>
              <a:ea typeface="Dosis"/>
              <a:cs typeface="Dosis"/>
              <a:sym typeface="Dosis"/>
            </a:endParaRPr>
          </a:p>
        </p:txBody>
      </p:sp>
      <p:pic>
        <p:nvPicPr>
          <p:cNvPr id="245" name="Google Shape;245;p37"/>
          <p:cNvPicPr preferRelativeResize="0"/>
          <p:nvPr/>
        </p:nvPicPr>
        <p:blipFill>
          <a:blip r:embed="rId3">
            <a:alphaModFix/>
          </a:blip>
          <a:stretch>
            <a:fillRect/>
          </a:stretch>
        </p:blipFill>
        <p:spPr>
          <a:xfrm>
            <a:off x="7607625" y="3195850"/>
            <a:ext cx="1009325" cy="1419175"/>
          </a:xfrm>
          <a:prstGeom prst="rect">
            <a:avLst/>
          </a:prstGeom>
          <a:noFill/>
          <a:ln>
            <a:noFill/>
          </a:ln>
        </p:spPr>
      </p:pic>
      <p:pic>
        <p:nvPicPr>
          <p:cNvPr id="246" name="Google Shape;246;p37"/>
          <p:cNvPicPr preferRelativeResize="0"/>
          <p:nvPr/>
        </p:nvPicPr>
        <p:blipFill>
          <a:blip r:embed="rId4">
            <a:alphaModFix/>
          </a:blip>
          <a:stretch>
            <a:fillRect/>
          </a:stretch>
        </p:blipFill>
        <p:spPr>
          <a:xfrm>
            <a:off x="654924" y="2857475"/>
            <a:ext cx="1130224" cy="1999875"/>
          </a:xfrm>
          <a:prstGeom prst="rect">
            <a:avLst/>
          </a:prstGeom>
          <a:noFill/>
          <a:ln>
            <a:noFill/>
          </a:ln>
        </p:spPr>
      </p:pic>
      <p:sp>
        <p:nvSpPr>
          <p:cNvPr id="247" name="Google Shape;247;p37"/>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248" name="Google Shape;248;p37"/>
          <p:cNvSpPr txBox="1"/>
          <p:nvPr/>
        </p:nvSpPr>
        <p:spPr>
          <a:xfrm>
            <a:off x="5421900" y="4857350"/>
            <a:ext cx="3722100" cy="386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t/>
            </a:r>
            <a:endParaRPr b="1" sz="1300">
              <a:solidFill>
                <a:schemeClr val="dk1"/>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8"/>
          <p:cNvSpPr/>
          <p:nvPr/>
        </p:nvSpPr>
        <p:spPr>
          <a:xfrm>
            <a:off x="3440438" y="1190325"/>
            <a:ext cx="1136400" cy="976500"/>
          </a:xfrm>
          <a:prstGeom prst="roundRect">
            <a:avLst>
              <a:gd fmla="val 16667" name="adj"/>
            </a:avLst>
          </a:prstGeom>
          <a:solidFill>
            <a:schemeClr val="accent4"/>
          </a:solid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54" name="Google Shape;254;p38"/>
          <p:cNvSpPr/>
          <p:nvPr/>
        </p:nvSpPr>
        <p:spPr>
          <a:xfrm>
            <a:off x="3020288" y="2940325"/>
            <a:ext cx="1976700" cy="1192500"/>
          </a:xfrm>
          <a:prstGeom prst="roundRect">
            <a:avLst>
              <a:gd fmla="val 16667" name="adj"/>
            </a:avLst>
          </a:prstGeom>
          <a:solidFill>
            <a:schemeClr val="accent4"/>
          </a:solid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55" name="Google Shape;255;p38"/>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Functional Block Diagram </a:t>
            </a:r>
            <a:endParaRPr/>
          </a:p>
        </p:txBody>
      </p:sp>
      <p:pic>
        <p:nvPicPr>
          <p:cNvPr id="256" name="Google Shape;256;p38"/>
          <p:cNvPicPr preferRelativeResize="0"/>
          <p:nvPr/>
        </p:nvPicPr>
        <p:blipFill>
          <a:blip r:embed="rId3">
            <a:alphaModFix/>
          </a:blip>
          <a:stretch>
            <a:fillRect/>
          </a:stretch>
        </p:blipFill>
        <p:spPr>
          <a:xfrm>
            <a:off x="3040487" y="3042700"/>
            <a:ext cx="1889276" cy="826100"/>
          </a:xfrm>
          <a:prstGeom prst="rect">
            <a:avLst/>
          </a:prstGeom>
          <a:noFill/>
          <a:ln>
            <a:noFill/>
          </a:ln>
        </p:spPr>
      </p:pic>
      <p:sp>
        <p:nvSpPr>
          <p:cNvPr id="257" name="Google Shape;257;p38"/>
          <p:cNvSpPr txBox="1"/>
          <p:nvPr/>
        </p:nvSpPr>
        <p:spPr>
          <a:xfrm>
            <a:off x="3164275" y="3804750"/>
            <a:ext cx="1665000" cy="27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Microcontroller</a:t>
            </a:r>
            <a:endParaRPr sz="1200">
              <a:solidFill>
                <a:schemeClr val="dk1"/>
              </a:solidFill>
              <a:latin typeface="Roboto"/>
              <a:ea typeface="Roboto"/>
              <a:cs typeface="Roboto"/>
              <a:sym typeface="Roboto"/>
            </a:endParaRPr>
          </a:p>
        </p:txBody>
      </p:sp>
      <p:pic>
        <p:nvPicPr>
          <p:cNvPr id="258" name="Google Shape;258;p38"/>
          <p:cNvPicPr preferRelativeResize="0"/>
          <p:nvPr/>
        </p:nvPicPr>
        <p:blipFill>
          <a:blip r:embed="rId4">
            <a:alphaModFix/>
          </a:blip>
          <a:stretch>
            <a:fillRect/>
          </a:stretch>
        </p:blipFill>
        <p:spPr>
          <a:xfrm rot="5400000">
            <a:off x="3639556" y="1119119"/>
            <a:ext cx="737650" cy="968605"/>
          </a:xfrm>
          <a:prstGeom prst="rect">
            <a:avLst/>
          </a:prstGeom>
          <a:noFill/>
          <a:ln>
            <a:noFill/>
          </a:ln>
        </p:spPr>
      </p:pic>
      <p:sp>
        <p:nvSpPr>
          <p:cNvPr id="259" name="Google Shape;259;p38"/>
          <p:cNvSpPr txBox="1"/>
          <p:nvPr/>
        </p:nvSpPr>
        <p:spPr>
          <a:xfrm>
            <a:off x="3616131" y="1846700"/>
            <a:ext cx="784500" cy="27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Display</a:t>
            </a:r>
            <a:endParaRPr sz="1200">
              <a:solidFill>
                <a:schemeClr val="dk1"/>
              </a:solidFill>
              <a:latin typeface="Roboto"/>
              <a:ea typeface="Roboto"/>
              <a:cs typeface="Roboto"/>
              <a:sym typeface="Roboto"/>
            </a:endParaRPr>
          </a:p>
        </p:txBody>
      </p:sp>
      <p:sp>
        <p:nvSpPr>
          <p:cNvPr id="260" name="Google Shape;260;p38"/>
          <p:cNvSpPr/>
          <p:nvPr/>
        </p:nvSpPr>
        <p:spPr>
          <a:xfrm>
            <a:off x="391875" y="1486925"/>
            <a:ext cx="1608900" cy="2449200"/>
          </a:xfrm>
          <a:prstGeom prst="roundRect">
            <a:avLst>
              <a:gd fmla="val 16667" name="adj"/>
            </a:avLst>
          </a:prstGeom>
          <a:solidFill>
            <a:schemeClr val="lt2"/>
          </a:solid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61" name="Google Shape;261;p38"/>
          <p:cNvSpPr/>
          <p:nvPr/>
        </p:nvSpPr>
        <p:spPr>
          <a:xfrm>
            <a:off x="5999425" y="1190325"/>
            <a:ext cx="2421300" cy="1282200"/>
          </a:xfrm>
          <a:prstGeom prst="roundRect">
            <a:avLst>
              <a:gd fmla="val 16667" name="adj"/>
            </a:avLst>
          </a:prstGeom>
          <a:solidFill>
            <a:schemeClr val="accent4"/>
          </a:solid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pic>
        <p:nvPicPr>
          <p:cNvPr id="262" name="Google Shape;262;p38"/>
          <p:cNvPicPr preferRelativeResize="0"/>
          <p:nvPr/>
        </p:nvPicPr>
        <p:blipFill>
          <a:blip r:embed="rId5">
            <a:alphaModFix/>
          </a:blip>
          <a:stretch>
            <a:fillRect/>
          </a:stretch>
        </p:blipFill>
        <p:spPr>
          <a:xfrm>
            <a:off x="6471275" y="1240775"/>
            <a:ext cx="734776" cy="678825"/>
          </a:xfrm>
          <a:prstGeom prst="rect">
            <a:avLst/>
          </a:prstGeom>
          <a:noFill/>
          <a:ln>
            <a:noFill/>
          </a:ln>
        </p:spPr>
      </p:pic>
      <p:pic>
        <p:nvPicPr>
          <p:cNvPr id="263" name="Google Shape;263;p38"/>
          <p:cNvPicPr preferRelativeResize="0"/>
          <p:nvPr/>
        </p:nvPicPr>
        <p:blipFill>
          <a:blip r:embed="rId6">
            <a:alphaModFix/>
          </a:blip>
          <a:stretch>
            <a:fillRect/>
          </a:stretch>
        </p:blipFill>
        <p:spPr>
          <a:xfrm>
            <a:off x="6173229" y="1512425"/>
            <a:ext cx="298050" cy="536750"/>
          </a:xfrm>
          <a:prstGeom prst="rect">
            <a:avLst/>
          </a:prstGeom>
          <a:noFill/>
          <a:ln>
            <a:noFill/>
          </a:ln>
        </p:spPr>
      </p:pic>
      <p:pic>
        <p:nvPicPr>
          <p:cNvPr id="264" name="Google Shape;264;p38"/>
          <p:cNvPicPr preferRelativeResize="0"/>
          <p:nvPr/>
        </p:nvPicPr>
        <p:blipFill>
          <a:blip r:embed="rId7">
            <a:alphaModFix/>
          </a:blip>
          <a:stretch>
            <a:fillRect/>
          </a:stretch>
        </p:blipFill>
        <p:spPr>
          <a:xfrm flipH="1">
            <a:off x="6987515" y="1237625"/>
            <a:ext cx="1317800" cy="976500"/>
          </a:xfrm>
          <a:prstGeom prst="rect">
            <a:avLst/>
          </a:prstGeom>
          <a:noFill/>
          <a:ln>
            <a:noFill/>
          </a:ln>
        </p:spPr>
      </p:pic>
      <p:sp>
        <p:nvSpPr>
          <p:cNvPr id="265" name="Google Shape;265;p38"/>
          <p:cNvSpPr txBox="1"/>
          <p:nvPr/>
        </p:nvSpPr>
        <p:spPr>
          <a:xfrm>
            <a:off x="6377563" y="2135200"/>
            <a:ext cx="1665000" cy="27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I2C Peripherals</a:t>
            </a:r>
            <a:endParaRPr sz="1200">
              <a:solidFill>
                <a:schemeClr val="dk1"/>
              </a:solidFill>
              <a:latin typeface="Roboto"/>
              <a:ea typeface="Roboto"/>
              <a:cs typeface="Roboto"/>
              <a:sym typeface="Roboto"/>
            </a:endParaRPr>
          </a:p>
        </p:txBody>
      </p:sp>
      <p:sp>
        <p:nvSpPr>
          <p:cNvPr id="266" name="Google Shape;266;p38"/>
          <p:cNvSpPr/>
          <p:nvPr/>
        </p:nvSpPr>
        <p:spPr>
          <a:xfrm>
            <a:off x="6016525" y="2895475"/>
            <a:ext cx="2387100" cy="1282200"/>
          </a:xfrm>
          <a:prstGeom prst="roundRect">
            <a:avLst>
              <a:gd fmla="val 16667" name="adj"/>
            </a:avLst>
          </a:prstGeom>
          <a:solidFill>
            <a:schemeClr val="accent4"/>
          </a:solid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67" name="Google Shape;267;p38"/>
          <p:cNvSpPr txBox="1"/>
          <p:nvPr/>
        </p:nvSpPr>
        <p:spPr>
          <a:xfrm>
            <a:off x="6834918" y="3864938"/>
            <a:ext cx="784500" cy="27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Website</a:t>
            </a:r>
            <a:endParaRPr sz="1200">
              <a:solidFill>
                <a:schemeClr val="dk1"/>
              </a:solidFill>
              <a:latin typeface="Roboto"/>
              <a:ea typeface="Roboto"/>
              <a:cs typeface="Roboto"/>
              <a:sym typeface="Roboto"/>
            </a:endParaRPr>
          </a:p>
        </p:txBody>
      </p:sp>
      <p:pic>
        <p:nvPicPr>
          <p:cNvPr id="268" name="Google Shape;268;p38"/>
          <p:cNvPicPr preferRelativeResize="0"/>
          <p:nvPr/>
        </p:nvPicPr>
        <p:blipFill>
          <a:blip r:embed="rId8">
            <a:alphaModFix/>
          </a:blip>
          <a:stretch>
            <a:fillRect/>
          </a:stretch>
        </p:blipFill>
        <p:spPr>
          <a:xfrm>
            <a:off x="648750" y="1612550"/>
            <a:ext cx="1095150" cy="616025"/>
          </a:xfrm>
          <a:prstGeom prst="rect">
            <a:avLst/>
          </a:prstGeom>
          <a:noFill/>
          <a:ln>
            <a:noFill/>
          </a:ln>
        </p:spPr>
      </p:pic>
      <p:pic>
        <p:nvPicPr>
          <p:cNvPr id="269" name="Google Shape;269;p38"/>
          <p:cNvPicPr preferRelativeResize="0"/>
          <p:nvPr/>
        </p:nvPicPr>
        <p:blipFill>
          <a:blip r:embed="rId9">
            <a:alphaModFix/>
          </a:blip>
          <a:stretch>
            <a:fillRect/>
          </a:stretch>
        </p:blipFill>
        <p:spPr>
          <a:xfrm>
            <a:off x="712022" y="2142242"/>
            <a:ext cx="968602" cy="852260"/>
          </a:xfrm>
          <a:prstGeom prst="rect">
            <a:avLst/>
          </a:prstGeom>
          <a:noFill/>
          <a:ln>
            <a:noFill/>
          </a:ln>
        </p:spPr>
      </p:pic>
      <p:pic>
        <p:nvPicPr>
          <p:cNvPr id="270" name="Google Shape;270;p38"/>
          <p:cNvPicPr preferRelativeResize="0"/>
          <p:nvPr/>
        </p:nvPicPr>
        <p:blipFill>
          <a:blip r:embed="rId10">
            <a:alphaModFix/>
          </a:blip>
          <a:stretch>
            <a:fillRect/>
          </a:stretch>
        </p:blipFill>
        <p:spPr>
          <a:xfrm>
            <a:off x="785380" y="2994492"/>
            <a:ext cx="734776" cy="483384"/>
          </a:xfrm>
          <a:prstGeom prst="rect">
            <a:avLst/>
          </a:prstGeom>
          <a:noFill/>
          <a:ln>
            <a:noFill/>
          </a:ln>
        </p:spPr>
      </p:pic>
      <p:sp>
        <p:nvSpPr>
          <p:cNvPr id="271" name="Google Shape;271;p38"/>
          <p:cNvSpPr txBox="1"/>
          <p:nvPr/>
        </p:nvSpPr>
        <p:spPr>
          <a:xfrm>
            <a:off x="605265" y="3614875"/>
            <a:ext cx="1095000" cy="27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User System</a:t>
            </a:r>
            <a:endParaRPr sz="1200">
              <a:solidFill>
                <a:schemeClr val="dk1"/>
              </a:solidFill>
              <a:latin typeface="Roboto"/>
              <a:ea typeface="Roboto"/>
              <a:cs typeface="Roboto"/>
              <a:sym typeface="Roboto"/>
            </a:endParaRPr>
          </a:p>
        </p:txBody>
      </p:sp>
      <p:cxnSp>
        <p:nvCxnSpPr>
          <p:cNvPr id="272" name="Google Shape;272;p38"/>
          <p:cNvCxnSpPr>
            <a:stCxn id="254" idx="0"/>
            <a:endCxn id="253" idx="2"/>
          </p:cNvCxnSpPr>
          <p:nvPr/>
        </p:nvCxnSpPr>
        <p:spPr>
          <a:xfrm rot="10800000">
            <a:off x="4008638" y="2166925"/>
            <a:ext cx="0" cy="773400"/>
          </a:xfrm>
          <a:prstGeom prst="straightConnector1">
            <a:avLst/>
          </a:prstGeom>
          <a:noFill/>
          <a:ln cap="flat" cmpd="sng" w="28575">
            <a:solidFill>
              <a:srgbClr val="4A86E8"/>
            </a:solidFill>
            <a:prstDash val="solid"/>
            <a:round/>
            <a:headEnd len="med" w="med" type="triangle"/>
            <a:tailEnd len="med" w="med" type="triangle"/>
          </a:ln>
        </p:spPr>
      </p:cxnSp>
      <p:cxnSp>
        <p:nvCxnSpPr>
          <p:cNvPr id="273" name="Google Shape;273;p38"/>
          <p:cNvCxnSpPr>
            <a:endCxn id="261" idx="1"/>
          </p:cNvCxnSpPr>
          <p:nvPr/>
        </p:nvCxnSpPr>
        <p:spPr>
          <a:xfrm flipH="1" rot="10800000">
            <a:off x="4541125" y="1831425"/>
            <a:ext cx="1458300" cy="647400"/>
          </a:xfrm>
          <a:prstGeom prst="bentConnector3">
            <a:avLst>
              <a:gd fmla="val 50000" name="adj1"/>
            </a:avLst>
          </a:prstGeom>
          <a:noFill/>
          <a:ln cap="flat" cmpd="sng" w="28575">
            <a:solidFill>
              <a:srgbClr val="4A86E8"/>
            </a:solidFill>
            <a:prstDash val="solid"/>
            <a:round/>
            <a:headEnd len="med" w="med" type="none"/>
            <a:tailEnd len="med" w="med" type="none"/>
          </a:ln>
        </p:spPr>
      </p:cxnSp>
      <p:cxnSp>
        <p:nvCxnSpPr>
          <p:cNvPr id="274" name="Google Shape;274;p38"/>
          <p:cNvCxnSpPr/>
          <p:nvPr/>
        </p:nvCxnSpPr>
        <p:spPr>
          <a:xfrm flipH="1">
            <a:off x="4526675" y="2456975"/>
            <a:ext cx="7200" cy="509100"/>
          </a:xfrm>
          <a:prstGeom prst="straightConnector1">
            <a:avLst/>
          </a:prstGeom>
          <a:noFill/>
          <a:ln cap="flat" cmpd="sng" w="28575">
            <a:solidFill>
              <a:srgbClr val="4A86E8"/>
            </a:solidFill>
            <a:prstDash val="solid"/>
            <a:round/>
            <a:headEnd len="med" w="med" type="none"/>
            <a:tailEnd len="med" w="med" type="triangle"/>
          </a:ln>
        </p:spPr>
      </p:cxnSp>
      <p:cxnSp>
        <p:nvCxnSpPr>
          <p:cNvPr id="275" name="Google Shape;275;p38"/>
          <p:cNvCxnSpPr>
            <a:stCxn id="254" idx="3"/>
            <a:endCxn id="266" idx="1"/>
          </p:cNvCxnSpPr>
          <p:nvPr/>
        </p:nvCxnSpPr>
        <p:spPr>
          <a:xfrm>
            <a:off x="4996988" y="3536575"/>
            <a:ext cx="1019400" cy="0"/>
          </a:xfrm>
          <a:prstGeom prst="straightConnector1">
            <a:avLst/>
          </a:prstGeom>
          <a:noFill/>
          <a:ln cap="flat" cmpd="sng" w="28575">
            <a:solidFill>
              <a:srgbClr val="4A86E8"/>
            </a:solidFill>
            <a:prstDash val="solid"/>
            <a:round/>
            <a:headEnd len="med" w="med" type="triangle"/>
            <a:tailEnd len="med" w="med" type="triangle"/>
          </a:ln>
        </p:spPr>
      </p:cxnSp>
      <p:cxnSp>
        <p:nvCxnSpPr>
          <p:cNvPr id="276" name="Google Shape;276;p38"/>
          <p:cNvCxnSpPr>
            <a:endCxn id="256" idx="1"/>
          </p:cNvCxnSpPr>
          <p:nvPr/>
        </p:nvCxnSpPr>
        <p:spPr>
          <a:xfrm>
            <a:off x="1994387" y="3450350"/>
            <a:ext cx="1046100" cy="5400"/>
          </a:xfrm>
          <a:prstGeom prst="straightConnector1">
            <a:avLst/>
          </a:prstGeom>
          <a:noFill/>
          <a:ln cap="flat" cmpd="sng" w="28575">
            <a:solidFill>
              <a:srgbClr val="FF0000"/>
            </a:solidFill>
            <a:prstDash val="solid"/>
            <a:round/>
            <a:headEnd len="med" w="med" type="triangle"/>
            <a:tailEnd len="med" w="med" type="triangle"/>
          </a:ln>
        </p:spPr>
      </p:cxnSp>
      <p:sp>
        <p:nvSpPr>
          <p:cNvPr id="277" name="Google Shape;277;p38"/>
          <p:cNvSpPr txBox="1"/>
          <p:nvPr/>
        </p:nvSpPr>
        <p:spPr>
          <a:xfrm>
            <a:off x="2210900" y="3153110"/>
            <a:ext cx="670200" cy="27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dk1"/>
                </a:solidFill>
                <a:latin typeface="Roboto"/>
                <a:ea typeface="Roboto"/>
                <a:cs typeface="Roboto"/>
                <a:sym typeface="Roboto"/>
              </a:rPr>
              <a:t>UART</a:t>
            </a:r>
            <a:endParaRPr b="1" sz="1300">
              <a:solidFill>
                <a:schemeClr val="dk1"/>
              </a:solidFill>
              <a:latin typeface="Roboto"/>
              <a:ea typeface="Roboto"/>
              <a:cs typeface="Roboto"/>
              <a:sym typeface="Roboto"/>
            </a:endParaRPr>
          </a:p>
        </p:txBody>
      </p:sp>
      <p:sp>
        <p:nvSpPr>
          <p:cNvPr id="278" name="Google Shape;278;p38"/>
          <p:cNvSpPr txBox="1"/>
          <p:nvPr/>
        </p:nvSpPr>
        <p:spPr>
          <a:xfrm>
            <a:off x="5229238" y="3242335"/>
            <a:ext cx="670200" cy="27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dk1"/>
                </a:solidFill>
                <a:latin typeface="Roboto"/>
                <a:ea typeface="Roboto"/>
                <a:cs typeface="Roboto"/>
                <a:sym typeface="Roboto"/>
              </a:rPr>
              <a:t>WIFI</a:t>
            </a:r>
            <a:endParaRPr b="1" sz="1300">
              <a:solidFill>
                <a:schemeClr val="dk1"/>
              </a:solidFill>
              <a:latin typeface="Roboto"/>
              <a:ea typeface="Roboto"/>
              <a:cs typeface="Roboto"/>
              <a:sym typeface="Roboto"/>
            </a:endParaRPr>
          </a:p>
        </p:txBody>
      </p:sp>
      <p:sp>
        <p:nvSpPr>
          <p:cNvPr id="279" name="Google Shape;279;p38"/>
          <p:cNvSpPr txBox="1"/>
          <p:nvPr/>
        </p:nvSpPr>
        <p:spPr>
          <a:xfrm>
            <a:off x="4629338" y="2166935"/>
            <a:ext cx="670200" cy="27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dk1"/>
                </a:solidFill>
                <a:latin typeface="Roboto"/>
                <a:ea typeface="Roboto"/>
                <a:cs typeface="Roboto"/>
                <a:sym typeface="Roboto"/>
              </a:rPr>
              <a:t>I2C</a:t>
            </a:r>
            <a:endParaRPr b="1" sz="1300">
              <a:solidFill>
                <a:schemeClr val="dk1"/>
              </a:solidFill>
              <a:latin typeface="Roboto"/>
              <a:ea typeface="Roboto"/>
              <a:cs typeface="Roboto"/>
              <a:sym typeface="Roboto"/>
            </a:endParaRPr>
          </a:p>
        </p:txBody>
      </p:sp>
      <p:sp>
        <p:nvSpPr>
          <p:cNvPr id="280" name="Google Shape;280;p38"/>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281" name="Google Shape;281;p38"/>
          <p:cNvSpPr txBox="1"/>
          <p:nvPr/>
        </p:nvSpPr>
        <p:spPr>
          <a:xfrm rot="-5400000">
            <a:off x="3504913" y="2320235"/>
            <a:ext cx="670200" cy="27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dk1"/>
                </a:solidFill>
                <a:latin typeface="Roboto"/>
                <a:ea typeface="Roboto"/>
                <a:cs typeface="Roboto"/>
                <a:sym typeface="Roboto"/>
              </a:rPr>
              <a:t>SPI</a:t>
            </a:r>
            <a:endParaRPr b="1" sz="1300">
              <a:solidFill>
                <a:schemeClr val="dk1"/>
              </a:solidFill>
              <a:latin typeface="Roboto"/>
              <a:ea typeface="Roboto"/>
              <a:cs typeface="Roboto"/>
              <a:sym typeface="Roboto"/>
            </a:endParaRPr>
          </a:p>
        </p:txBody>
      </p:sp>
      <p:pic>
        <p:nvPicPr>
          <p:cNvPr id="282" name="Google Shape;282;p38"/>
          <p:cNvPicPr preferRelativeResize="0"/>
          <p:nvPr/>
        </p:nvPicPr>
        <p:blipFill>
          <a:blip r:embed="rId11">
            <a:alphaModFix/>
          </a:blip>
          <a:stretch>
            <a:fillRect/>
          </a:stretch>
        </p:blipFill>
        <p:spPr>
          <a:xfrm>
            <a:off x="6198926" y="2981373"/>
            <a:ext cx="1976699" cy="94876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39"/>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Updates and Project Status</a:t>
            </a:r>
            <a:endParaRPr/>
          </a:p>
        </p:txBody>
      </p:sp>
      <p:graphicFrame>
        <p:nvGraphicFramePr>
          <p:cNvPr id="288" name="Google Shape;288;p39"/>
          <p:cNvGraphicFramePr/>
          <p:nvPr/>
        </p:nvGraphicFramePr>
        <p:xfrm>
          <a:off x="847650" y="1215050"/>
          <a:ext cx="3000000" cy="3000000"/>
        </p:xfrm>
        <a:graphic>
          <a:graphicData uri="http://schemas.openxmlformats.org/drawingml/2006/table">
            <a:tbl>
              <a:tblPr>
                <a:noFill/>
                <a:tableStyleId>{5889DAC0-D11C-474E-A38E-0A7087463EC2}</a:tableStyleId>
              </a:tblPr>
              <a:tblGrid>
                <a:gridCol w="1083250"/>
                <a:gridCol w="4915500"/>
                <a:gridCol w="474550"/>
                <a:gridCol w="382850"/>
                <a:gridCol w="382850"/>
              </a:tblGrid>
              <a:tr h="381000">
                <a:tc>
                  <a:txBody>
                    <a:bodyPr/>
                    <a:lstStyle/>
                    <a:p>
                      <a:pPr indent="0" lvl="0" marL="0" rtl="0" algn="l">
                        <a:spcBef>
                          <a:spcPts val="0"/>
                        </a:spcBef>
                        <a:spcAft>
                          <a:spcPts val="0"/>
                        </a:spcAft>
                        <a:buNone/>
                      </a:pPr>
                      <a:r>
                        <a:rPr lang="en" sz="1200"/>
                        <a:t>Number</a:t>
                      </a:r>
                      <a:endParaRPr sz="1200"/>
                    </a:p>
                  </a:txBody>
                  <a:tcPr marT="91425" marB="91425" marR="91425" marL="91425"/>
                </a:tc>
                <a:tc>
                  <a:txBody>
                    <a:bodyPr/>
                    <a:lstStyle/>
                    <a:p>
                      <a:pPr indent="0" lvl="0" marL="0" rtl="0" algn="l">
                        <a:spcBef>
                          <a:spcPts val="0"/>
                        </a:spcBef>
                        <a:spcAft>
                          <a:spcPts val="0"/>
                        </a:spcAft>
                        <a:buNone/>
                      </a:pPr>
                      <a:r>
                        <a:rPr lang="en" sz="1200"/>
                        <a:t>Description</a:t>
                      </a:r>
                      <a:endParaRPr sz="1200"/>
                    </a:p>
                  </a:txBody>
                  <a:tcPr marT="91425" marB="91425" marR="91425" marL="91425"/>
                </a:tc>
                <a:tc gridSpan="3">
                  <a:txBody>
                    <a:bodyPr/>
                    <a:lstStyle/>
                    <a:p>
                      <a:pPr indent="0" lvl="0" marL="0" rtl="0" algn="l">
                        <a:spcBef>
                          <a:spcPts val="0"/>
                        </a:spcBef>
                        <a:spcAft>
                          <a:spcPts val="0"/>
                        </a:spcAft>
                        <a:buNone/>
                      </a:pPr>
                      <a:r>
                        <a:rPr lang="en" sz="1200"/>
                        <a:t>Status</a:t>
                      </a:r>
                      <a:endParaRPr sz="1200"/>
                    </a:p>
                  </a:txBody>
                  <a:tcPr marT="91425" marB="91425" marR="91425" marL="91425"/>
                </a:tc>
                <a:tc hMerge="1"/>
                <a:tc hMerge="1"/>
              </a:tr>
              <a:tr h="381000">
                <a:tc>
                  <a:txBody>
                    <a:bodyPr/>
                    <a:lstStyle/>
                    <a:p>
                      <a:pPr indent="0" lvl="0" marL="0" rtl="0" algn="l">
                        <a:spcBef>
                          <a:spcPts val="0"/>
                        </a:spcBef>
                        <a:spcAft>
                          <a:spcPts val="0"/>
                        </a:spcAft>
                        <a:buNone/>
                      </a:pPr>
                      <a:r>
                        <a:rPr lang="en" sz="1200"/>
                        <a:t>Website</a:t>
                      </a:r>
                      <a:endParaRPr sz="1200"/>
                    </a:p>
                  </a:txBody>
                  <a:tcPr marT="91425" marB="91425" marR="91425" marL="91425"/>
                </a:tc>
                <a:tc>
                  <a:txBody>
                    <a:bodyPr/>
                    <a:lstStyle/>
                    <a:p>
                      <a:pPr indent="0" lvl="0" marL="0" rtl="0" algn="l">
                        <a:spcBef>
                          <a:spcPts val="0"/>
                        </a:spcBef>
                        <a:spcAft>
                          <a:spcPts val="0"/>
                        </a:spcAft>
                        <a:buNone/>
                      </a:pPr>
                      <a:r>
                        <a:rPr lang="en" sz="1200"/>
                        <a:t>Website prototype, Full database and UI connected</a:t>
                      </a:r>
                      <a:endParaRPr sz="1200"/>
                    </a:p>
                  </a:txBody>
                  <a:tcPr marT="91425" marB="91425" marR="91425" marL="91425"/>
                </a:tc>
                <a:tc>
                  <a:txBody>
                    <a:bodyPr/>
                    <a:lstStyle/>
                    <a:p>
                      <a:pPr indent="0" lvl="0" marL="0" rtl="0" algn="l">
                        <a:spcBef>
                          <a:spcPts val="0"/>
                        </a:spcBef>
                        <a:spcAft>
                          <a:spcPts val="0"/>
                        </a:spcAft>
                        <a:buNone/>
                      </a:pPr>
                      <a:r>
                        <a:t/>
                      </a:r>
                      <a:endParaRPr sz="1200"/>
                    </a:p>
                  </a:txBody>
                  <a:tcPr marT="91425" marB="91425" marR="91425" marL="91425">
                    <a:solidFill>
                      <a:srgbClr val="00FF00"/>
                    </a:solidFill>
                  </a:tcPr>
                </a:tc>
                <a:tc>
                  <a:txBody>
                    <a:bodyPr/>
                    <a:lstStyle/>
                    <a:p>
                      <a:pPr indent="0" lvl="0" marL="0" rtl="0" algn="l">
                        <a:spcBef>
                          <a:spcPts val="0"/>
                        </a:spcBef>
                        <a:spcAft>
                          <a:spcPts val="0"/>
                        </a:spcAft>
                        <a:buNone/>
                      </a:pPr>
                      <a:r>
                        <a:t/>
                      </a:r>
                      <a:endParaRPr sz="1200"/>
                    </a:p>
                  </a:txBody>
                  <a:tcPr marT="91425" marB="91425" marR="91425" marL="91425"/>
                </a:tc>
                <a:tc>
                  <a:txBody>
                    <a:bodyPr/>
                    <a:lstStyle/>
                    <a:p>
                      <a:pPr indent="0" lvl="0" marL="0" rtl="0" algn="l">
                        <a:spcBef>
                          <a:spcPts val="0"/>
                        </a:spcBef>
                        <a:spcAft>
                          <a:spcPts val="0"/>
                        </a:spcAft>
                        <a:buNone/>
                      </a:pPr>
                      <a:r>
                        <a:t/>
                      </a:r>
                      <a:endParaRPr sz="1200"/>
                    </a:p>
                  </a:txBody>
                  <a:tcPr marT="91425" marB="91425" marR="91425" marL="91425"/>
                </a:tc>
              </a:tr>
              <a:tr h="381000">
                <a:tc>
                  <a:txBody>
                    <a:bodyPr/>
                    <a:lstStyle/>
                    <a:p>
                      <a:pPr indent="0" lvl="0" marL="0" rtl="0" algn="l">
                        <a:spcBef>
                          <a:spcPts val="0"/>
                        </a:spcBef>
                        <a:spcAft>
                          <a:spcPts val="0"/>
                        </a:spcAft>
                        <a:buNone/>
                      </a:pPr>
                      <a:r>
                        <a:rPr lang="en" sz="1200"/>
                        <a:t>Embedded</a:t>
                      </a:r>
                      <a:endParaRPr sz="1200"/>
                    </a:p>
                  </a:txBody>
                  <a:tcPr marT="91425" marB="91425" marR="91425" marL="91425"/>
                </a:tc>
                <a:tc>
                  <a:txBody>
                    <a:bodyPr/>
                    <a:lstStyle/>
                    <a:p>
                      <a:pPr indent="0" lvl="0" marL="0" rtl="0" algn="l">
                        <a:spcBef>
                          <a:spcPts val="0"/>
                        </a:spcBef>
                        <a:spcAft>
                          <a:spcPts val="0"/>
                        </a:spcAft>
                        <a:buNone/>
                      </a:pPr>
                      <a:r>
                        <a:rPr lang="en" sz="1200"/>
                        <a:t>Components working, Talking to website </a:t>
                      </a:r>
                      <a:r>
                        <a:rPr lang="en" sz="1200"/>
                        <a:t>dynamically</a:t>
                      </a:r>
                      <a:endParaRPr sz="1200"/>
                    </a:p>
                  </a:txBody>
                  <a:tcPr marT="91425" marB="91425" marR="91425" marL="91425"/>
                </a:tc>
                <a:tc>
                  <a:txBody>
                    <a:bodyPr/>
                    <a:lstStyle/>
                    <a:p>
                      <a:pPr indent="0" lvl="0" marL="0" rtl="0" algn="l">
                        <a:spcBef>
                          <a:spcPts val="0"/>
                        </a:spcBef>
                        <a:spcAft>
                          <a:spcPts val="0"/>
                        </a:spcAft>
                        <a:buNone/>
                      </a:pPr>
                      <a:r>
                        <a:t/>
                      </a:r>
                      <a:endParaRPr sz="1200"/>
                    </a:p>
                  </a:txBody>
                  <a:tcPr marT="91425" marB="91425" marR="91425" marL="91425">
                    <a:solidFill>
                      <a:srgbClr val="00FF00"/>
                    </a:solidFill>
                  </a:tcPr>
                </a:tc>
                <a:tc>
                  <a:txBody>
                    <a:bodyPr/>
                    <a:lstStyle/>
                    <a:p>
                      <a:pPr indent="0" lvl="0" marL="0" rtl="0" algn="l">
                        <a:spcBef>
                          <a:spcPts val="0"/>
                        </a:spcBef>
                        <a:spcAft>
                          <a:spcPts val="0"/>
                        </a:spcAft>
                        <a:buNone/>
                      </a:pPr>
                      <a:r>
                        <a:t/>
                      </a:r>
                      <a:endParaRPr sz="1200"/>
                    </a:p>
                  </a:txBody>
                  <a:tcPr marT="91425" marB="91425" marR="91425" marL="91425"/>
                </a:tc>
                <a:tc>
                  <a:txBody>
                    <a:bodyPr/>
                    <a:lstStyle/>
                    <a:p>
                      <a:pPr indent="0" lvl="0" marL="0" rtl="0" algn="l">
                        <a:spcBef>
                          <a:spcPts val="0"/>
                        </a:spcBef>
                        <a:spcAft>
                          <a:spcPts val="0"/>
                        </a:spcAft>
                        <a:buNone/>
                      </a:pPr>
                      <a:r>
                        <a:t/>
                      </a:r>
                      <a:endParaRPr sz="1200"/>
                    </a:p>
                  </a:txBody>
                  <a:tcPr marT="91425" marB="91425" marR="91425" marL="91425"/>
                </a:tc>
              </a:tr>
              <a:tr h="381000">
                <a:tc>
                  <a:txBody>
                    <a:bodyPr/>
                    <a:lstStyle/>
                    <a:p>
                      <a:pPr indent="0" lvl="0" marL="0" rtl="0" algn="l">
                        <a:spcBef>
                          <a:spcPts val="0"/>
                        </a:spcBef>
                        <a:spcAft>
                          <a:spcPts val="0"/>
                        </a:spcAft>
                        <a:buNone/>
                      </a:pPr>
                      <a:r>
                        <a:rPr lang="en" sz="1200"/>
                        <a:t>PCB</a:t>
                      </a:r>
                      <a:endParaRPr sz="1200"/>
                    </a:p>
                  </a:txBody>
                  <a:tcPr marT="91425" marB="91425" marR="91425" marL="91425"/>
                </a:tc>
                <a:tc>
                  <a:txBody>
                    <a:bodyPr/>
                    <a:lstStyle/>
                    <a:p>
                      <a:pPr indent="0" lvl="0" marL="0" rtl="0" algn="l">
                        <a:spcBef>
                          <a:spcPts val="0"/>
                        </a:spcBef>
                        <a:spcAft>
                          <a:spcPts val="0"/>
                        </a:spcAft>
                        <a:buNone/>
                      </a:pPr>
                      <a:r>
                        <a:rPr lang="en" sz="1200"/>
                        <a:t>PCB printed and tested, updates underway </a:t>
                      </a:r>
                      <a:endParaRPr sz="1200"/>
                    </a:p>
                  </a:txBody>
                  <a:tcPr marT="91425" marB="91425" marR="91425" marL="91425"/>
                </a:tc>
                <a:tc>
                  <a:txBody>
                    <a:bodyPr/>
                    <a:lstStyle/>
                    <a:p>
                      <a:pPr indent="0" lvl="0" marL="0" rtl="0" algn="l">
                        <a:spcBef>
                          <a:spcPts val="0"/>
                        </a:spcBef>
                        <a:spcAft>
                          <a:spcPts val="0"/>
                        </a:spcAft>
                        <a:buNone/>
                      </a:pPr>
                      <a:r>
                        <a:t/>
                      </a:r>
                      <a:endParaRPr sz="1200"/>
                    </a:p>
                  </a:txBody>
                  <a:tcPr marT="91425" marB="91425" marR="91425" marL="91425"/>
                </a:tc>
                <a:tc>
                  <a:txBody>
                    <a:bodyPr/>
                    <a:lstStyle/>
                    <a:p>
                      <a:pPr indent="0" lvl="0" marL="0" rtl="0" algn="l">
                        <a:spcBef>
                          <a:spcPts val="0"/>
                        </a:spcBef>
                        <a:spcAft>
                          <a:spcPts val="0"/>
                        </a:spcAft>
                        <a:buNone/>
                      </a:pPr>
                      <a:r>
                        <a:t/>
                      </a:r>
                      <a:endParaRPr sz="1200"/>
                    </a:p>
                  </a:txBody>
                  <a:tcPr marT="91425" marB="91425" marR="91425" marL="91425">
                    <a:solidFill>
                      <a:srgbClr val="FFFF00"/>
                    </a:solidFill>
                  </a:tcPr>
                </a:tc>
                <a:tc>
                  <a:txBody>
                    <a:bodyPr/>
                    <a:lstStyle/>
                    <a:p>
                      <a:pPr indent="0" lvl="0" marL="0" rtl="0" algn="l">
                        <a:spcBef>
                          <a:spcPts val="0"/>
                        </a:spcBef>
                        <a:spcAft>
                          <a:spcPts val="0"/>
                        </a:spcAft>
                        <a:buNone/>
                      </a:pPr>
                      <a:r>
                        <a:t/>
                      </a:r>
                      <a:endParaRPr sz="1200"/>
                    </a:p>
                  </a:txBody>
                  <a:tcPr marT="91425" marB="91425" marR="91425" marL="91425"/>
                </a:tc>
              </a:tr>
              <a:tr h="381000">
                <a:tc>
                  <a:txBody>
                    <a:bodyPr/>
                    <a:lstStyle/>
                    <a:p>
                      <a:pPr indent="0" lvl="0" marL="0" rtl="0" algn="l">
                        <a:spcBef>
                          <a:spcPts val="0"/>
                        </a:spcBef>
                        <a:spcAft>
                          <a:spcPts val="0"/>
                        </a:spcAft>
                        <a:buNone/>
                      </a:pPr>
                      <a:r>
                        <a:rPr lang="en" sz="1200"/>
                        <a:t>I2C</a:t>
                      </a:r>
                      <a:endParaRPr sz="1200"/>
                    </a:p>
                  </a:txBody>
                  <a:tcPr marT="91425" marB="91425" marR="91425" marL="91425"/>
                </a:tc>
                <a:tc>
                  <a:txBody>
                    <a:bodyPr/>
                    <a:lstStyle/>
                    <a:p>
                      <a:pPr indent="0" lvl="0" marL="0" rtl="0" algn="l">
                        <a:spcBef>
                          <a:spcPts val="0"/>
                        </a:spcBef>
                        <a:spcAft>
                          <a:spcPts val="0"/>
                        </a:spcAft>
                        <a:buNone/>
                      </a:pPr>
                      <a:r>
                        <a:rPr lang="en" sz="1200"/>
                        <a:t>Keypad nearly finished, Keypad and pcf libraries integrated with main protocontrol, user system started</a:t>
                      </a:r>
                      <a:endParaRPr sz="1200"/>
                    </a:p>
                  </a:txBody>
                  <a:tcPr marT="91425" marB="91425" marR="91425" marL="91425"/>
                </a:tc>
                <a:tc>
                  <a:txBody>
                    <a:bodyPr/>
                    <a:lstStyle/>
                    <a:p>
                      <a:pPr indent="0" lvl="0" marL="0" rtl="0" algn="l">
                        <a:spcBef>
                          <a:spcPts val="0"/>
                        </a:spcBef>
                        <a:spcAft>
                          <a:spcPts val="0"/>
                        </a:spcAft>
                        <a:buNone/>
                      </a:pPr>
                      <a:r>
                        <a:t/>
                      </a:r>
                      <a:endParaRPr sz="1200"/>
                    </a:p>
                  </a:txBody>
                  <a:tcPr marT="91425" marB="91425" marR="91425" marL="91425">
                    <a:solidFill>
                      <a:srgbClr val="00FF00"/>
                    </a:solidFill>
                  </a:tcPr>
                </a:tc>
                <a:tc>
                  <a:txBody>
                    <a:bodyPr/>
                    <a:lstStyle/>
                    <a:p>
                      <a:pPr indent="0" lvl="0" marL="0" rtl="0" algn="l">
                        <a:spcBef>
                          <a:spcPts val="0"/>
                        </a:spcBef>
                        <a:spcAft>
                          <a:spcPts val="0"/>
                        </a:spcAft>
                        <a:buNone/>
                      </a:pPr>
                      <a:r>
                        <a:t/>
                      </a:r>
                      <a:endParaRPr sz="1200"/>
                    </a:p>
                  </a:txBody>
                  <a:tcPr marT="91425" marB="91425" marR="91425" marL="91425"/>
                </a:tc>
                <a:tc>
                  <a:txBody>
                    <a:bodyPr/>
                    <a:lstStyle/>
                    <a:p>
                      <a:pPr indent="0" lvl="0" marL="0" rtl="0" algn="l">
                        <a:spcBef>
                          <a:spcPts val="0"/>
                        </a:spcBef>
                        <a:spcAft>
                          <a:spcPts val="0"/>
                        </a:spcAft>
                        <a:buNone/>
                      </a:pPr>
                      <a:r>
                        <a:t/>
                      </a:r>
                      <a:endParaRPr sz="1200"/>
                    </a:p>
                  </a:txBody>
                  <a:tcPr marT="91425" marB="91425" marR="91425" marL="91425"/>
                </a:tc>
              </a:tr>
              <a:tr h="381000">
                <a:tc>
                  <a:txBody>
                    <a:bodyPr/>
                    <a:lstStyle/>
                    <a:p>
                      <a:pPr indent="0" lvl="0" marL="0" rtl="0" algn="l">
                        <a:spcBef>
                          <a:spcPts val="0"/>
                        </a:spcBef>
                        <a:spcAft>
                          <a:spcPts val="0"/>
                        </a:spcAft>
                        <a:buNone/>
                      </a:pPr>
                      <a:r>
                        <a:rPr lang="en" sz="1200"/>
                        <a:t>Power</a:t>
                      </a:r>
                      <a:endParaRPr sz="1200"/>
                    </a:p>
                  </a:txBody>
                  <a:tcPr marT="91425" marB="91425" marR="91425" marL="91425"/>
                </a:tc>
                <a:tc>
                  <a:txBody>
                    <a:bodyPr/>
                    <a:lstStyle/>
                    <a:p>
                      <a:pPr indent="0" lvl="0" marL="0" rtl="0" algn="l">
                        <a:spcBef>
                          <a:spcPts val="0"/>
                        </a:spcBef>
                        <a:spcAft>
                          <a:spcPts val="0"/>
                        </a:spcAft>
                        <a:buNone/>
                      </a:pPr>
                      <a:r>
                        <a:rPr lang="en" sz="1200"/>
                        <a:t>Power tested for current system, no current tasks </a:t>
                      </a:r>
                      <a:endParaRPr sz="1200"/>
                    </a:p>
                  </a:txBody>
                  <a:tcPr marT="91425" marB="91425" marR="91425" marL="91425"/>
                </a:tc>
                <a:tc>
                  <a:txBody>
                    <a:bodyPr/>
                    <a:lstStyle/>
                    <a:p>
                      <a:pPr indent="0" lvl="0" marL="0" rtl="0" algn="l">
                        <a:spcBef>
                          <a:spcPts val="0"/>
                        </a:spcBef>
                        <a:spcAft>
                          <a:spcPts val="0"/>
                        </a:spcAft>
                        <a:buNone/>
                      </a:pPr>
                      <a:r>
                        <a:t/>
                      </a:r>
                      <a:endParaRPr sz="1200"/>
                    </a:p>
                  </a:txBody>
                  <a:tcPr marT="91425" marB="91425" marR="91425" marL="91425">
                    <a:solidFill>
                      <a:srgbClr val="00FF00"/>
                    </a:solidFill>
                  </a:tcPr>
                </a:tc>
                <a:tc>
                  <a:txBody>
                    <a:bodyPr/>
                    <a:lstStyle/>
                    <a:p>
                      <a:pPr indent="0" lvl="0" marL="0" rtl="0" algn="l">
                        <a:spcBef>
                          <a:spcPts val="0"/>
                        </a:spcBef>
                        <a:spcAft>
                          <a:spcPts val="0"/>
                        </a:spcAft>
                        <a:buNone/>
                      </a:pPr>
                      <a:r>
                        <a:t/>
                      </a:r>
                      <a:endParaRPr sz="1200"/>
                    </a:p>
                  </a:txBody>
                  <a:tcPr marT="91425" marB="91425" marR="91425" marL="91425"/>
                </a:tc>
                <a:tc>
                  <a:txBody>
                    <a:bodyPr/>
                    <a:lstStyle/>
                    <a:p>
                      <a:pPr indent="0" lvl="0" marL="0" rtl="0" algn="l">
                        <a:spcBef>
                          <a:spcPts val="0"/>
                        </a:spcBef>
                        <a:spcAft>
                          <a:spcPts val="0"/>
                        </a:spcAft>
                        <a:buNone/>
                      </a:pPr>
                      <a:r>
                        <a:t/>
                      </a:r>
                      <a:endParaRPr sz="1200"/>
                    </a:p>
                  </a:txBody>
                  <a:tcPr marT="91425" marB="91425" marR="91425" marL="91425"/>
                </a:tc>
              </a:tr>
              <a:tr h="381000">
                <a:tc>
                  <a:txBody>
                    <a:bodyPr/>
                    <a:lstStyle/>
                    <a:p>
                      <a:pPr indent="0" lvl="0" marL="0" rtl="0" algn="l">
                        <a:spcBef>
                          <a:spcPts val="0"/>
                        </a:spcBef>
                        <a:spcAft>
                          <a:spcPts val="0"/>
                        </a:spcAft>
                        <a:buNone/>
                      </a:pPr>
                      <a:r>
                        <a:rPr lang="en" sz="1200"/>
                        <a:t>Comm</a:t>
                      </a:r>
                      <a:endParaRPr sz="1200"/>
                    </a:p>
                  </a:txBody>
                  <a:tcPr marT="91425" marB="91425" marR="91425" marL="91425"/>
                </a:tc>
                <a:tc>
                  <a:txBody>
                    <a:bodyPr/>
                    <a:lstStyle/>
                    <a:p>
                      <a:pPr indent="0" lvl="0" marL="0" rtl="0" algn="l">
                        <a:spcBef>
                          <a:spcPts val="0"/>
                        </a:spcBef>
                        <a:spcAft>
                          <a:spcPts val="0"/>
                        </a:spcAft>
                        <a:buNone/>
                      </a:pPr>
                      <a:r>
                        <a:rPr lang="en" sz="1200"/>
                        <a:t>Method developed, integration in progress</a:t>
                      </a:r>
                      <a:endParaRPr sz="1200"/>
                    </a:p>
                  </a:txBody>
                  <a:tcPr marT="91425" marB="91425" marR="91425" marL="91425"/>
                </a:tc>
                <a:tc>
                  <a:txBody>
                    <a:bodyPr/>
                    <a:lstStyle/>
                    <a:p>
                      <a:pPr indent="0" lvl="0" marL="0" rtl="0" algn="l">
                        <a:spcBef>
                          <a:spcPts val="0"/>
                        </a:spcBef>
                        <a:spcAft>
                          <a:spcPts val="0"/>
                        </a:spcAft>
                        <a:buNone/>
                      </a:pPr>
                      <a:r>
                        <a:t/>
                      </a:r>
                      <a:endParaRPr sz="1200"/>
                    </a:p>
                  </a:txBody>
                  <a:tcPr marT="91425" marB="91425" marR="91425" marL="91425">
                    <a:solidFill>
                      <a:srgbClr val="00FF00"/>
                    </a:solidFill>
                  </a:tcPr>
                </a:tc>
                <a:tc>
                  <a:txBody>
                    <a:bodyPr/>
                    <a:lstStyle/>
                    <a:p>
                      <a:pPr indent="0" lvl="0" marL="0" rtl="0" algn="l">
                        <a:spcBef>
                          <a:spcPts val="0"/>
                        </a:spcBef>
                        <a:spcAft>
                          <a:spcPts val="0"/>
                        </a:spcAft>
                        <a:buNone/>
                      </a:pPr>
                      <a:r>
                        <a:t/>
                      </a:r>
                      <a:endParaRPr sz="1200"/>
                    </a:p>
                  </a:txBody>
                  <a:tcPr marT="91425" marB="91425" marR="91425" marL="91425"/>
                </a:tc>
                <a:tc>
                  <a:txBody>
                    <a:bodyPr/>
                    <a:lstStyle/>
                    <a:p>
                      <a:pPr indent="0" lvl="0" marL="0" rtl="0" algn="l">
                        <a:spcBef>
                          <a:spcPts val="0"/>
                        </a:spcBef>
                        <a:spcAft>
                          <a:spcPts val="0"/>
                        </a:spcAft>
                        <a:buNone/>
                      </a:pPr>
                      <a:r>
                        <a:t/>
                      </a:r>
                      <a:endParaRPr sz="1200"/>
                    </a:p>
                  </a:txBody>
                  <a:tcPr marT="91425" marB="91425" marR="91425" marL="91425"/>
                </a:tc>
              </a:tr>
              <a:tr h="381000">
                <a:tc>
                  <a:txBody>
                    <a:bodyPr/>
                    <a:lstStyle/>
                    <a:p>
                      <a:pPr indent="0" lvl="0" marL="0" rtl="0" algn="l">
                        <a:spcBef>
                          <a:spcPts val="0"/>
                        </a:spcBef>
                        <a:spcAft>
                          <a:spcPts val="0"/>
                        </a:spcAft>
                        <a:buNone/>
                      </a:pPr>
                      <a:r>
                        <a:rPr lang="en" sz="1200"/>
                        <a:t>Enclosure</a:t>
                      </a:r>
                      <a:endParaRPr sz="1200"/>
                    </a:p>
                  </a:txBody>
                  <a:tcPr marT="91425" marB="91425" marR="91425" marL="91425"/>
                </a:tc>
                <a:tc>
                  <a:txBody>
                    <a:bodyPr/>
                    <a:lstStyle/>
                    <a:p>
                      <a:pPr indent="0" lvl="0" marL="0" rtl="0" algn="l">
                        <a:spcBef>
                          <a:spcPts val="0"/>
                        </a:spcBef>
                        <a:spcAft>
                          <a:spcPts val="0"/>
                        </a:spcAft>
                        <a:buNone/>
                      </a:pPr>
                      <a:r>
                        <a:rPr lang="en" sz="1200"/>
                        <a:t>Model in progress</a:t>
                      </a:r>
                      <a:endParaRPr sz="1200"/>
                    </a:p>
                  </a:txBody>
                  <a:tcPr marT="91425" marB="91425" marR="91425" marL="91425"/>
                </a:tc>
                <a:tc>
                  <a:txBody>
                    <a:bodyPr/>
                    <a:lstStyle/>
                    <a:p>
                      <a:pPr indent="0" lvl="0" marL="0" rtl="0" algn="l">
                        <a:spcBef>
                          <a:spcPts val="0"/>
                        </a:spcBef>
                        <a:spcAft>
                          <a:spcPts val="0"/>
                        </a:spcAft>
                        <a:buNone/>
                      </a:pPr>
                      <a:r>
                        <a:t/>
                      </a:r>
                      <a:endParaRPr sz="1200"/>
                    </a:p>
                  </a:txBody>
                  <a:tcPr marT="91425" marB="91425" marR="91425" marL="91425"/>
                </a:tc>
                <a:tc>
                  <a:txBody>
                    <a:bodyPr/>
                    <a:lstStyle/>
                    <a:p>
                      <a:pPr indent="0" lvl="0" marL="0" rtl="0" algn="l">
                        <a:spcBef>
                          <a:spcPts val="0"/>
                        </a:spcBef>
                        <a:spcAft>
                          <a:spcPts val="0"/>
                        </a:spcAft>
                        <a:buNone/>
                      </a:pPr>
                      <a:r>
                        <a:t/>
                      </a:r>
                      <a:endParaRPr sz="1200"/>
                    </a:p>
                  </a:txBody>
                  <a:tcPr marT="91425" marB="91425" marR="91425" marL="91425">
                    <a:solidFill>
                      <a:srgbClr val="FFFF00"/>
                    </a:solidFill>
                  </a:tcPr>
                </a:tc>
                <a:tc>
                  <a:txBody>
                    <a:bodyPr/>
                    <a:lstStyle/>
                    <a:p>
                      <a:pPr indent="0" lvl="0" marL="0" rtl="0" algn="l">
                        <a:spcBef>
                          <a:spcPts val="0"/>
                        </a:spcBef>
                        <a:spcAft>
                          <a:spcPts val="0"/>
                        </a:spcAft>
                        <a:buNone/>
                      </a:pPr>
                      <a:r>
                        <a:t/>
                      </a:r>
                      <a:endParaRPr sz="1200"/>
                    </a:p>
                  </a:txBody>
                  <a:tcPr marT="91425" marB="91425" marR="91425" marL="91425"/>
                </a:tc>
              </a:tr>
              <a:tr h="381000">
                <a:tc>
                  <a:txBody>
                    <a:bodyPr/>
                    <a:lstStyle/>
                    <a:p>
                      <a:pPr indent="0" lvl="0" marL="0" rtl="0" algn="l">
                        <a:spcBef>
                          <a:spcPts val="0"/>
                        </a:spcBef>
                        <a:spcAft>
                          <a:spcPts val="0"/>
                        </a:spcAft>
                        <a:buNone/>
                      </a:pPr>
                      <a:r>
                        <a:rPr lang="en" sz="1200"/>
                        <a:t>General</a:t>
                      </a:r>
                      <a:endParaRPr sz="1200"/>
                    </a:p>
                  </a:txBody>
                  <a:tcPr marT="91425" marB="91425" marR="91425" marL="91425"/>
                </a:tc>
                <a:tc>
                  <a:txBody>
                    <a:bodyPr/>
                    <a:lstStyle/>
                    <a:p>
                      <a:pPr indent="0" lvl="0" marL="0" rtl="0" algn="l">
                        <a:spcBef>
                          <a:spcPts val="0"/>
                        </a:spcBef>
                        <a:spcAft>
                          <a:spcPts val="0"/>
                        </a:spcAft>
                        <a:buNone/>
                      </a:pPr>
                      <a:r>
                        <a:rPr lang="en" sz="1200"/>
                        <a:t>Waiting for purchase order</a:t>
                      </a:r>
                      <a:endParaRPr sz="1200"/>
                    </a:p>
                  </a:txBody>
                  <a:tcPr marT="91425" marB="91425" marR="91425" marL="91425"/>
                </a:tc>
                <a:tc>
                  <a:txBody>
                    <a:bodyPr/>
                    <a:lstStyle/>
                    <a:p>
                      <a:pPr indent="0" lvl="0" marL="0" rtl="0" algn="l">
                        <a:spcBef>
                          <a:spcPts val="0"/>
                        </a:spcBef>
                        <a:spcAft>
                          <a:spcPts val="0"/>
                        </a:spcAft>
                        <a:buNone/>
                      </a:pPr>
                      <a:r>
                        <a:t/>
                      </a:r>
                      <a:endParaRPr sz="1200"/>
                    </a:p>
                  </a:txBody>
                  <a:tcPr marT="91425" marB="91425" marR="91425" marL="91425"/>
                </a:tc>
                <a:tc>
                  <a:txBody>
                    <a:bodyPr/>
                    <a:lstStyle/>
                    <a:p>
                      <a:pPr indent="0" lvl="0" marL="0" rtl="0" algn="l">
                        <a:spcBef>
                          <a:spcPts val="0"/>
                        </a:spcBef>
                        <a:spcAft>
                          <a:spcPts val="0"/>
                        </a:spcAft>
                        <a:buNone/>
                      </a:pPr>
                      <a:r>
                        <a:t/>
                      </a:r>
                      <a:endParaRPr sz="1200"/>
                    </a:p>
                  </a:txBody>
                  <a:tcPr marT="91425" marB="91425" marR="91425" marL="91425">
                    <a:solidFill>
                      <a:srgbClr val="FFFF00"/>
                    </a:solidFill>
                  </a:tcPr>
                </a:tc>
                <a:tc>
                  <a:txBody>
                    <a:bodyPr/>
                    <a:lstStyle/>
                    <a:p>
                      <a:pPr indent="0" lvl="0" marL="0" rtl="0" algn="l">
                        <a:spcBef>
                          <a:spcPts val="0"/>
                        </a:spcBef>
                        <a:spcAft>
                          <a:spcPts val="0"/>
                        </a:spcAft>
                        <a:buNone/>
                      </a:pPr>
                      <a:r>
                        <a:t/>
                      </a:r>
                      <a:endParaRPr sz="1200"/>
                    </a:p>
                  </a:txBody>
                  <a:tcPr marT="91425" marB="91425" marR="91425" marL="91425"/>
                </a:tc>
              </a:tr>
            </a:tbl>
          </a:graphicData>
        </a:graphic>
      </p:graphicFrame>
      <p:pic>
        <p:nvPicPr>
          <p:cNvPr id="289" name="Google Shape;289;p39"/>
          <p:cNvPicPr preferRelativeResize="0"/>
          <p:nvPr/>
        </p:nvPicPr>
        <p:blipFill>
          <a:blip r:embed="rId3">
            <a:alphaModFix/>
          </a:blip>
          <a:stretch>
            <a:fillRect/>
          </a:stretch>
        </p:blipFill>
        <p:spPr>
          <a:xfrm>
            <a:off x="8139025" y="1115600"/>
            <a:ext cx="1004975" cy="106264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0"/>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Hardware Peripherals/Embedded Code Updates</a:t>
            </a:r>
            <a:endParaRPr/>
          </a:p>
        </p:txBody>
      </p:sp>
      <p:sp>
        <p:nvSpPr>
          <p:cNvPr id="295" name="Google Shape;295;p40"/>
          <p:cNvSpPr txBox="1"/>
          <p:nvPr/>
        </p:nvSpPr>
        <p:spPr>
          <a:xfrm>
            <a:off x="1147100" y="1295125"/>
            <a:ext cx="7049100" cy="35061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Roboto"/>
              <a:buChar char="●"/>
            </a:pPr>
            <a:r>
              <a:rPr lang="en" sz="1600">
                <a:solidFill>
                  <a:schemeClr val="dk1"/>
                </a:solidFill>
                <a:latin typeface="Roboto"/>
                <a:ea typeface="Roboto"/>
                <a:cs typeface="Roboto"/>
                <a:sym typeface="Roboto"/>
              </a:rPr>
              <a:t>Integrated Keypad Library with PCF8574 Library</a:t>
            </a:r>
            <a:endParaRPr sz="1600">
              <a:solidFill>
                <a:schemeClr val="dk1"/>
              </a:solidFill>
              <a:latin typeface="Roboto"/>
              <a:ea typeface="Roboto"/>
              <a:cs typeface="Roboto"/>
              <a:sym typeface="Roboto"/>
            </a:endParaRPr>
          </a:p>
          <a:p>
            <a:pPr indent="-330200" lvl="0" marL="457200" rtl="0" algn="l">
              <a:spcBef>
                <a:spcPts val="0"/>
              </a:spcBef>
              <a:spcAft>
                <a:spcPts val="0"/>
              </a:spcAft>
              <a:buClr>
                <a:schemeClr val="dk1"/>
              </a:buClr>
              <a:buSzPts val="1600"/>
              <a:buFont typeface="Roboto"/>
              <a:buChar char="●"/>
            </a:pPr>
            <a:r>
              <a:rPr lang="en" sz="1600">
                <a:solidFill>
                  <a:schemeClr val="dk1"/>
                </a:solidFill>
                <a:latin typeface="Roboto"/>
                <a:ea typeface="Roboto"/>
                <a:cs typeface="Roboto"/>
                <a:sym typeface="Roboto"/>
              </a:rPr>
              <a:t>Integrated the above file with the rest of protocontrol</a:t>
            </a:r>
            <a:endParaRPr sz="1600">
              <a:solidFill>
                <a:schemeClr val="dk1"/>
              </a:solidFill>
              <a:latin typeface="Roboto"/>
              <a:ea typeface="Roboto"/>
              <a:cs typeface="Roboto"/>
              <a:sym typeface="Roboto"/>
            </a:endParaRPr>
          </a:p>
          <a:p>
            <a:pPr indent="-330200" lvl="0" marL="457200" rtl="0" algn="l">
              <a:spcBef>
                <a:spcPts val="0"/>
              </a:spcBef>
              <a:spcAft>
                <a:spcPts val="0"/>
              </a:spcAft>
              <a:buClr>
                <a:schemeClr val="dk1"/>
              </a:buClr>
              <a:buSzPts val="1600"/>
              <a:buFont typeface="Roboto"/>
              <a:buChar char="●"/>
            </a:pPr>
            <a:r>
              <a:rPr lang="en" sz="1600">
                <a:solidFill>
                  <a:schemeClr val="dk1"/>
                </a:solidFill>
                <a:latin typeface="Roboto"/>
                <a:ea typeface="Roboto"/>
                <a:cs typeface="Roboto"/>
                <a:sym typeface="Roboto"/>
              </a:rPr>
              <a:t>Started User System </a:t>
            </a:r>
            <a:endParaRPr sz="1600">
              <a:solidFill>
                <a:schemeClr val="dk1"/>
              </a:solidFill>
              <a:latin typeface="Roboto"/>
              <a:ea typeface="Roboto"/>
              <a:cs typeface="Roboto"/>
              <a:sym typeface="Roboto"/>
            </a:endParaRPr>
          </a:p>
        </p:txBody>
      </p:sp>
      <p:pic>
        <p:nvPicPr>
          <p:cNvPr id="296" name="Google Shape;296;p40"/>
          <p:cNvPicPr preferRelativeResize="0"/>
          <p:nvPr/>
        </p:nvPicPr>
        <p:blipFill>
          <a:blip r:embed="rId3">
            <a:alphaModFix/>
          </a:blip>
          <a:stretch>
            <a:fillRect/>
          </a:stretch>
        </p:blipFill>
        <p:spPr>
          <a:xfrm>
            <a:off x="686625" y="2374725"/>
            <a:ext cx="7770751" cy="19169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1"/>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PCB Design</a:t>
            </a:r>
            <a:endParaRPr/>
          </a:p>
        </p:txBody>
      </p:sp>
      <p:sp>
        <p:nvSpPr>
          <p:cNvPr id="302" name="Google Shape;302;p41"/>
          <p:cNvSpPr txBox="1"/>
          <p:nvPr/>
        </p:nvSpPr>
        <p:spPr>
          <a:xfrm>
            <a:off x="537000" y="1931125"/>
            <a:ext cx="4035000" cy="19086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Font typeface="Roboto"/>
              <a:buChar char="●"/>
            </a:pPr>
            <a:r>
              <a:rPr lang="en" sz="1600">
                <a:solidFill>
                  <a:schemeClr val="dk1"/>
                </a:solidFill>
                <a:latin typeface="Roboto"/>
                <a:ea typeface="Roboto"/>
                <a:cs typeface="Roboto"/>
                <a:sym typeface="Roboto"/>
              </a:rPr>
              <a:t>Redesigned the component PCB after review with mentor</a:t>
            </a:r>
            <a:endParaRPr sz="1600">
              <a:solidFill>
                <a:schemeClr val="dk1"/>
              </a:solidFill>
              <a:latin typeface="Roboto"/>
              <a:ea typeface="Roboto"/>
              <a:cs typeface="Roboto"/>
              <a:sym typeface="Roboto"/>
            </a:endParaRPr>
          </a:p>
          <a:p>
            <a:pPr indent="-330200" lvl="0" marL="457200" rtl="0" algn="l">
              <a:spcBef>
                <a:spcPts val="0"/>
              </a:spcBef>
              <a:spcAft>
                <a:spcPts val="0"/>
              </a:spcAft>
              <a:buClr>
                <a:schemeClr val="dk1"/>
              </a:buClr>
              <a:buSzPts val="1600"/>
              <a:buFont typeface="Roboto"/>
              <a:buChar char="●"/>
            </a:pPr>
            <a:r>
              <a:rPr lang="en" sz="1600">
                <a:solidFill>
                  <a:schemeClr val="dk1"/>
                </a:solidFill>
                <a:latin typeface="Roboto"/>
                <a:ea typeface="Roboto"/>
                <a:cs typeface="Roboto"/>
                <a:sym typeface="Roboto"/>
              </a:rPr>
              <a:t>Added solder pads for the address lines</a:t>
            </a:r>
            <a:endParaRPr sz="1600">
              <a:solidFill>
                <a:schemeClr val="dk1"/>
              </a:solidFill>
              <a:latin typeface="Roboto"/>
              <a:ea typeface="Roboto"/>
              <a:cs typeface="Roboto"/>
              <a:sym typeface="Roboto"/>
            </a:endParaRPr>
          </a:p>
          <a:p>
            <a:pPr indent="-330200" lvl="0" marL="457200" rtl="0" algn="l">
              <a:spcBef>
                <a:spcPts val="0"/>
              </a:spcBef>
              <a:spcAft>
                <a:spcPts val="0"/>
              </a:spcAft>
              <a:buClr>
                <a:schemeClr val="dk1"/>
              </a:buClr>
              <a:buSzPts val="1600"/>
              <a:buFont typeface="Roboto"/>
              <a:buChar char="●"/>
            </a:pPr>
            <a:r>
              <a:rPr lang="en" sz="1600">
                <a:solidFill>
                  <a:schemeClr val="dk1"/>
                </a:solidFill>
                <a:latin typeface="Roboto"/>
                <a:ea typeface="Roboto"/>
                <a:cs typeface="Roboto"/>
                <a:sym typeface="Roboto"/>
              </a:rPr>
              <a:t>Got rid of the loop traces</a:t>
            </a:r>
            <a:endParaRPr sz="1600">
              <a:solidFill>
                <a:schemeClr val="dk1"/>
              </a:solidFill>
              <a:latin typeface="Roboto"/>
              <a:ea typeface="Roboto"/>
              <a:cs typeface="Roboto"/>
              <a:sym typeface="Roboto"/>
            </a:endParaRPr>
          </a:p>
          <a:p>
            <a:pPr indent="-330200" lvl="0" marL="457200" rtl="0" algn="l">
              <a:spcBef>
                <a:spcPts val="0"/>
              </a:spcBef>
              <a:spcAft>
                <a:spcPts val="0"/>
              </a:spcAft>
              <a:buClr>
                <a:schemeClr val="dk1"/>
              </a:buClr>
              <a:buSzPts val="1600"/>
              <a:buFont typeface="Roboto"/>
              <a:buChar char="●"/>
            </a:pPr>
            <a:r>
              <a:rPr lang="en" sz="1600">
                <a:solidFill>
                  <a:schemeClr val="dk1"/>
                </a:solidFill>
                <a:latin typeface="Roboto"/>
                <a:ea typeface="Roboto"/>
                <a:cs typeface="Roboto"/>
                <a:sym typeface="Roboto"/>
              </a:rPr>
              <a:t>New main board design in progress</a:t>
            </a:r>
            <a:endParaRPr sz="1600">
              <a:solidFill>
                <a:schemeClr val="dk1"/>
              </a:solidFill>
              <a:latin typeface="Roboto"/>
              <a:ea typeface="Roboto"/>
              <a:cs typeface="Roboto"/>
              <a:sym typeface="Roboto"/>
            </a:endParaRPr>
          </a:p>
          <a:p>
            <a:pPr indent="0" lvl="0" marL="457200" rtl="0" algn="l">
              <a:spcBef>
                <a:spcPts val="0"/>
              </a:spcBef>
              <a:spcAft>
                <a:spcPts val="0"/>
              </a:spcAft>
              <a:buNone/>
            </a:pPr>
            <a:r>
              <a:t/>
            </a:r>
            <a:endParaRPr sz="1600">
              <a:solidFill>
                <a:schemeClr val="dk1"/>
              </a:solidFill>
              <a:latin typeface="Roboto"/>
              <a:ea typeface="Roboto"/>
              <a:cs typeface="Roboto"/>
              <a:sym typeface="Roboto"/>
            </a:endParaRPr>
          </a:p>
        </p:txBody>
      </p:sp>
      <p:pic>
        <p:nvPicPr>
          <p:cNvPr id="303" name="Google Shape;303;p41"/>
          <p:cNvPicPr preferRelativeResize="0"/>
          <p:nvPr/>
        </p:nvPicPr>
        <p:blipFill>
          <a:blip r:embed="rId3">
            <a:alphaModFix/>
          </a:blip>
          <a:stretch>
            <a:fillRect/>
          </a:stretch>
        </p:blipFill>
        <p:spPr>
          <a:xfrm>
            <a:off x="4667500" y="1208375"/>
            <a:ext cx="4108500" cy="357743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2"/>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Website Progress</a:t>
            </a:r>
            <a:endParaRPr/>
          </a:p>
        </p:txBody>
      </p:sp>
      <p:sp>
        <p:nvSpPr>
          <p:cNvPr id="309" name="Google Shape;309;p42"/>
          <p:cNvSpPr txBox="1"/>
          <p:nvPr/>
        </p:nvSpPr>
        <p:spPr>
          <a:xfrm>
            <a:off x="560575" y="1475175"/>
            <a:ext cx="7376100" cy="124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u="sng">
                <a:solidFill>
                  <a:schemeClr val="hlink"/>
                </a:solidFill>
                <a:latin typeface="Roboto"/>
                <a:ea typeface="Roboto"/>
                <a:cs typeface="Roboto"/>
                <a:sym typeface="Roboto"/>
                <a:hlinkClick r:id="rId3"/>
              </a:rPr>
              <a:t>https://pages.github.ncsu.edu/ECE-Senior-Design-Fa2023-Sp2024/38-Protocontrol/</a:t>
            </a:r>
            <a:endParaRPr sz="3000">
              <a:solidFill>
                <a:schemeClr val="dk1"/>
              </a:solidFill>
              <a:latin typeface="Roboto"/>
              <a:ea typeface="Roboto"/>
              <a:cs typeface="Roboto"/>
              <a:sym typeface="Roboto"/>
            </a:endParaRPr>
          </a:p>
          <a:p>
            <a:pPr indent="0" lvl="0" marL="0" rtl="0" algn="l">
              <a:spcBef>
                <a:spcPts val="0"/>
              </a:spcBef>
              <a:spcAft>
                <a:spcPts val="0"/>
              </a:spcAft>
              <a:buNone/>
            </a:pPr>
            <a:r>
              <a:t/>
            </a:r>
            <a:endParaRPr sz="3000">
              <a:solidFill>
                <a:schemeClr val="dk1"/>
              </a:solidFill>
              <a:latin typeface="Roboto"/>
              <a:ea typeface="Roboto"/>
              <a:cs typeface="Roboto"/>
              <a:sym typeface="Roboto"/>
            </a:endParaRPr>
          </a:p>
        </p:txBody>
      </p:sp>
      <p:sp>
        <p:nvSpPr>
          <p:cNvPr id="310" name="Google Shape;310;p42"/>
          <p:cNvSpPr txBox="1"/>
          <p:nvPr/>
        </p:nvSpPr>
        <p:spPr>
          <a:xfrm>
            <a:off x="580250" y="3068400"/>
            <a:ext cx="7415400" cy="98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u="sng">
                <a:solidFill>
                  <a:schemeClr val="hlink"/>
                </a:solidFill>
                <a:latin typeface="Roboto"/>
                <a:ea typeface="Roboto"/>
                <a:cs typeface="Roboto"/>
                <a:sym typeface="Roboto"/>
                <a:hlinkClick r:id="rId4"/>
              </a:rPr>
              <a:t>https://protocontrol.pythonanywhere.com/retrieve-all</a:t>
            </a:r>
            <a:endParaRPr sz="3000">
              <a:solidFill>
                <a:schemeClr val="dk1"/>
              </a:solidFill>
              <a:latin typeface="Roboto"/>
              <a:ea typeface="Roboto"/>
              <a:cs typeface="Roboto"/>
              <a:sym typeface="Roboto"/>
            </a:endParaRPr>
          </a:p>
          <a:p>
            <a:pPr indent="0" lvl="0" marL="0" rtl="0" algn="l">
              <a:spcBef>
                <a:spcPts val="0"/>
              </a:spcBef>
              <a:spcAft>
                <a:spcPts val="0"/>
              </a:spcAft>
              <a:buNone/>
            </a:pPr>
            <a:r>
              <a:t/>
            </a:r>
            <a:endParaRPr sz="3000">
              <a:solidFill>
                <a:schemeClr val="dk1"/>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3"/>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Embedded progress</a:t>
            </a:r>
            <a:endParaRPr/>
          </a:p>
        </p:txBody>
      </p:sp>
      <p:sp>
        <p:nvSpPr>
          <p:cNvPr id="316" name="Google Shape;316;p43"/>
          <p:cNvSpPr txBox="1"/>
          <p:nvPr/>
        </p:nvSpPr>
        <p:spPr>
          <a:xfrm>
            <a:off x="236025" y="1278500"/>
            <a:ext cx="5900700" cy="1200600"/>
          </a:xfrm>
          <a:prstGeom prst="rect">
            <a:avLst/>
          </a:prstGeom>
          <a:noFill/>
          <a:ln>
            <a:noFill/>
          </a:ln>
        </p:spPr>
        <p:txBody>
          <a:bodyPr anchorCtr="0" anchor="t" bIns="91425" lIns="91425" spcFirstLastPara="1" rIns="91425" wrap="square" tIns="91425">
            <a:noAutofit/>
          </a:bodyPr>
          <a:lstStyle/>
          <a:p>
            <a:pPr indent="-419100" lvl="0" marL="457200" rtl="0" algn="l">
              <a:spcBef>
                <a:spcPts val="0"/>
              </a:spcBef>
              <a:spcAft>
                <a:spcPts val="0"/>
              </a:spcAft>
              <a:buClr>
                <a:schemeClr val="dk1"/>
              </a:buClr>
              <a:buSzPts val="3000"/>
              <a:buFont typeface="Roboto"/>
              <a:buChar char="●"/>
            </a:pPr>
            <a:r>
              <a:rPr lang="en" sz="3000">
                <a:solidFill>
                  <a:schemeClr val="dk1"/>
                </a:solidFill>
                <a:latin typeface="Roboto"/>
                <a:ea typeface="Roboto"/>
                <a:cs typeface="Roboto"/>
                <a:sym typeface="Roboto"/>
              </a:rPr>
              <a:t>IOT connected!</a:t>
            </a:r>
            <a:endParaRPr sz="3000">
              <a:solidFill>
                <a:schemeClr val="dk1"/>
              </a:solidFill>
              <a:latin typeface="Roboto"/>
              <a:ea typeface="Roboto"/>
              <a:cs typeface="Roboto"/>
              <a:sym typeface="Roboto"/>
            </a:endParaRPr>
          </a:p>
          <a:p>
            <a:pPr indent="-419100" lvl="0" marL="457200" rtl="0" algn="l">
              <a:spcBef>
                <a:spcPts val="0"/>
              </a:spcBef>
              <a:spcAft>
                <a:spcPts val="0"/>
              </a:spcAft>
              <a:buClr>
                <a:schemeClr val="dk1"/>
              </a:buClr>
              <a:buSzPts val="3000"/>
              <a:buFont typeface="Roboto"/>
              <a:buChar char="●"/>
            </a:pPr>
            <a:r>
              <a:rPr lang="en" sz="3000">
                <a:solidFill>
                  <a:schemeClr val="dk1"/>
                </a:solidFill>
                <a:latin typeface="Roboto"/>
                <a:ea typeface="Roboto"/>
                <a:cs typeface="Roboto"/>
                <a:sym typeface="Roboto"/>
              </a:rPr>
              <a:t>String parsing from website</a:t>
            </a:r>
            <a:endParaRPr sz="3000">
              <a:solidFill>
                <a:schemeClr val="dk1"/>
              </a:solidFill>
              <a:latin typeface="Roboto"/>
              <a:ea typeface="Roboto"/>
              <a:cs typeface="Roboto"/>
              <a:sym typeface="Roboto"/>
            </a:endParaRPr>
          </a:p>
        </p:txBody>
      </p:sp>
      <p:pic>
        <p:nvPicPr>
          <p:cNvPr id="317" name="Google Shape;317;p43"/>
          <p:cNvPicPr preferRelativeResize="0"/>
          <p:nvPr/>
        </p:nvPicPr>
        <p:blipFill>
          <a:blip r:embed="rId3">
            <a:alphaModFix/>
          </a:blip>
          <a:stretch>
            <a:fillRect/>
          </a:stretch>
        </p:blipFill>
        <p:spPr>
          <a:xfrm>
            <a:off x="368700" y="2655650"/>
            <a:ext cx="2702474" cy="2034773"/>
          </a:xfrm>
          <a:prstGeom prst="rect">
            <a:avLst/>
          </a:prstGeom>
          <a:noFill/>
          <a:ln>
            <a:noFill/>
          </a:ln>
        </p:spPr>
      </p:pic>
      <p:pic>
        <p:nvPicPr>
          <p:cNvPr id="318" name="Google Shape;318;p43"/>
          <p:cNvPicPr preferRelativeResize="0"/>
          <p:nvPr/>
        </p:nvPicPr>
        <p:blipFill>
          <a:blip r:embed="rId4">
            <a:alphaModFix/>
          </a:blip>
          <a:stretch>
            <a:fillRect/>
          </a:stretch>
        </p:blipFill>
        <p:spPr>
          <a:xfrm rot="5400000">
            <a:off x="6422162" y="2225236"/>
            <a:ext cx="2111973" cy="2805002"/>
          </a:xfrm>
          <a:prstGeom prst="rect">
            <a:avLst/>
          </a:prstGeom>
          <a:noFill/>
          <a:ln>
            <a:noFill/>
          </a:ln>
        </p:spPr>
      </p:pic>
      <p:sp>
        <p:nvSpPr>
          <p:cNvPr id="319" name="Google Shape;319;p43"/>
          <p:cNvSpPr/>
          <p:nvPr/>
        </p:nvSpPr>
        <p:spPr>
          <a:xfrm>
            <a:off x="3220800" y="3422238"/>
            <a:ext cx="2635800" cy="501600"/>
          </a:xfrm>
          <a:prstGeom prst="rightArrow">
            <a:avLst>
              <a:gd fmla="val 50000" name="adj1"/>
              <a:gd fmla="val 50000" name="adj2"/>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320" name="Google Shape;320;p43"/>
          <p:cNvSpPr txBox="1"/>
          <p:nvPr/>
        </p:nvSpPr>
        <p:spPr>
          <a:xfrm>
            <a:off x="3166750" y="3992850"/>
            <a:ext cx="2439000" cy="33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3000">
              <a:solidFill>
                <a:schemeClr val="dk1"/>
              </a:solidFill>
              <a:latin typeface="Roboto"/>
              <a:ea typeface="Roboto"/>
              <a:cs typeface="Roboto"/>
              <a:sym typeface="Roboto"/>
            </a:endParaRPr>
          </a:p>
        </p:txBody>
      </p:sp>
      <p:graphicFrame>
        <p:nvGraphicFramePr>
          <p:cNvPr id="321" name="Google Shape;321;p43"/>
          <p:cNvGraphicFramePr/>
          <p:nvPr/>
        </p:nvGraphicFramePr>
        <p:xfrm>
          <a:off x="3220800" y="3511113"/>
          <a:ext cx="3000000" cy="3000000"/>
        </p:xfrm>
        <a:graphic>
          <a:graphicData uri="http://schemas.openxmlformats.org/drawingml/2006/table">
            <a:tbl>
              <a:tblPr>
                <a:noFill/>
                <a:tableStyleId>{7E90B441-A9AF-4A25-89A9-A989CC08A948}</a:tableStyleId>
              </a:tblPr>
              <a:tblGrid>
                <a:gridCol w="9144000"/>
              </a:tblGrid>
              <a:tr h="100000">
                <a:tc>
                  <a:txBody>
                    <a:bodyPr/>
                    <a:lstStyle/>
                    <a:p>
                      <a:pPr indent="0" lvl="0" marL="0" rtl="0" algn="l">
                        <a:spcBef>
                          <a:spcPts val="0"/>
                        </a:spcBef>
                        <a:spcAft>
                          <a:spcPts val="0"/>
                        </a:spcAft>
                        <a:buNone/>
                      </a:pPr>
                      <a:r>
                        <a:rPr lang="en" sz="1100"/>
                        <a:t>PushButton,215,120,0,0xFFFF,PRV,|,</a:t>
                      </a:r>
                      <a:endParaRPr sz="1100"/>
                    </a:p>
                  </a:txBody>
                  <a:tcPr marT="76200" marB="76200" marR="76200" marL="76200">
                    <a:lnL cap="flat" cmpd="sng" w="9525">
                      <a:solidFill>
                        <a:srgbClr val="DDDDDD">
                          <a:alpha val="0"/>
                        </a:srgbClr>
                      </a:solidFill>
                      <a:prstDash val="solid"/>
                      <a:round/>
                      <a:headEnd len="sm" w="sm" type="none"/>
                      <a:tailEnd len="sm" w="sm" type="none"/>
                    </a:lnL>
                    <a:lnR cap="flat" cmpd="sng" w="9525">
                      <a:solidFill>
                        <a:srgbClr val="DDDDDD">
                          <a:alpha val="0"/>
                        </a:srgbClr>
                      </a:solidFill>
                      <a:prstDash val="solid"/>
                      <a:round/>
                      <a:headEnd len="sm" w="sm" type="none"/>
                      <a:tailEnd len="sm" w="sm" type="none"/>
                    </a:lnR>
                    <a:lnT cap="flat" cmpd="sng" w="9525">
                      <a:solidFill>
                        <a:srgbClr val="DDDDDD">
                          <a:alpha val="0"/>
                        </a:srgbClr>
                      </a:solidFill>
                      <a:prstDash val="solid"/>
                      <a:round/>
                      <a:headEnd len="sm" w="sm" type="none"/>
                      <a:tailEnd len="sm" w="sm" type="none"/>
                    </a:lnT>
                    <a:lnB cap="flat" cmpd="sng" w="9525">
                      <a:solidFill>
                        <a:srgbClr val="DDDDDD">
                          <a:alpha val="0"/>
                        </a:srgbClr>
                      </a:solidFill>
                      <a:prstDash val="solid"/>
                      <a:round/>
                      <a:headEnd len="sm" w="sm" type="none"/>
                      <a:tailEnd len="sm" w="sm" type="none"/>
                    </a:lnB>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William template">
  <a:themeElements>
    <a:clrScheme name="Custom 347">
      <a:dk1>
        <a:srgbClr val="343764"/>
      </a:dk1>
      <a:lt1>
        <a:srgbClr val="FFFFFF"/>
      </a:lt1>
      <a:dk2>
        <a:srgbClr val="666666"/>
      </a:dk2>
      <a:lt2>
        <a:srgbClr val="E9EAFD"/>
      </a:lt2>
      <a:accent1>
        <a:srgbClr val="BBE617"/>
      </a:accent1>
      <a:accent2>
        <a:srgbClr val="4B508D"/>
      </a:accent2>
      <a:accent3>
        <a:srgbClr val="701C7F"/>
      </a:accent3>
      <a:accent4>
        <a:srgbClr val="BEC4E0"/>
      </a:accent4>
      <a:accent5>
        <a:srgbClr val="C9C3BD"/>
      </a:accent5>
      <a:accent6>
        <a:srgbClr val="96C94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